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62" r:id="rId3"/>
    <p:sldId id="264" r:id="rId4"/>
    <p:sldId id="267" r:id="rId5"/>
    <p:sldId id="269" r:id="rId6"/>
    <p:sldId id="268" r:id="rId7"/>
    <p:sldId id="275" r:id="rId8"/>
    <p:sldId id="274" r:id="rId9"/>
    <p:sldId id="286" r:id="rId10"/>
    <p:sldId id="258" r:id="rId11"/>
    <p:sldId id="261" r:id="rId12"/>
    <p:sldId id="263" r:id="rId13"/>
    <p:sldId id="259" r:id="rId14"/>
    <p:sldId id="265" r:id="rId15"/>
    <p:sldId id="266" r:id="rId16"/>
    <p:sldId id="270" r:id="rId17"/>
    <p:sldId id="271" r:id="rId18"/>
    <p:sldId id="272" r:id="rId19"/>
    <p:sldId id="273" r:id="rId20"/>
    <p:sldId id="276" r:id="rId21"/>
    <p:sldId id="277" r:id="rId22"/>
    <p:sldId id="278" r:id="rId23"/>
    <p:sldId id="279" r:id="rId24"/>
    <p:sldId id="280" r:id="rId25"/>
    <p:sldId id="281" r:id="rId26"/>
    <p:sldId id="282" r:id="rId27"/>
    <p:sldId id="283" r:id="rId28"/>
    <p:sldId id="284" r:id="rId29"/>
    <p:sldId id="285" r:id="rId30"/>
    <p:sldId id="287" r:id="rId31"/>
    <p:sldId id="288" r:id="rId32"/>
    <p:sldId id="289" r:id="rId33"/>
    <p:sldId id="290" r:id="rId34"/>
    <p:sldId id="291" r:id="rId35"/>
    <p:sldId id="292" r:id="rId36"/>
    <p:sldId id="293" r:id="rId37"/>
    <p:sldId id="294" r:id="rId38"/>
    <p:sldId id="295" r:id="rId39"/>
    <p:sldId id="296" r:id="rId40"/>
    <p:sldId id="298" r:id="rId41"/>
    <p:sldId id="297" r:id="rId42"/>
    <p:sldId id="300" r:id="rId43"/>
    <p:sldId id="299" r:id="rId44"/>
    <p:sldId id="302" r:id="rId45"/>
    <p:sldId id="301" r:id="rId46"/>
    <p:sldId id="304" r:id="rId47"/>
    <p:sldId id="303" r:id="rId48"/>
    <p:sldId id="305" r:id="rId49"/>
    <p:sldId id="306" r:id="rId50"/>
    <p:sldId id="307"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5063F2-0D94-4A1E-BDD3-724BBD466466}" v="822" dt="2022-09-29T08:03:25.591"/>
    <p1510:client id="{089E139E-2287-1C47-CCA2-8F45C3EC2248}" v="3" dt="2022-09-29T07:19:51.388"/>
    <p1510:client id="{29D1C6E1-B5A3-4C39-B830-83F2826719B3}" v="889" dt="2022-09-29T07:09:31.566"/>
    <p1510:client id="{333FC3D8-5485-5DF2-2FC8-0FB78533F4AC}" v="21" dt="2022-09-29T08:28:04.942"/>
    <p1510:client id="{5478CB75-37B0-4121-93D1-5392EFA59BC0}" v="1834" dt="2022-09-29T09:27:36.676"/>
    <p1510:client id="{6DCB0A11-8591-D987-6638-49BC7BAF4D50}" v="543" dt="2022-09-29T07:21:25.0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jith, Godavari Krishna" userId="S::gsujith@kpmg.com::94f7ef5a-c50c-4e12-80ae-671afdd5e087" providerId="AD" clId="Web-{089E139E-2287-1C47-CCA2-8F45C3EC2248}"/>
    <pc:docChg chg="addSld modSld">
      <pc:chgData name="Sujith, Godavari Krishna" userId="S::gsujith@kpmg.com::94f7ef5a-c50c-4e12-80ae-671afdd5e087" providerId="AD" clId="Web-{089E139E-2287-1C47-CCA2-8F45C3EC2248}" dt="2022-09-29T07:19:51.388" v="2"/>
      <pc:docMkLst>
        <pc:docMk/>
      </pc:docMkLst>
      <pc:sldChg chg="addSp new">
        <pc:chgData name="Sujith, Godavari Krishna" userId="S::gsujith@kpmg.com::94f7ef5a-c50c-4e12-80ae-671afdd5e087" providerId="AD" clId="Web-{089E139E-2287-1C47-CCA2-8F45C3EC2248}" dt="2022-09-29T07:19:51.388" v="2"/>
        <pc:sldMkLst>
          <pc:docMk/>
          <pc:sldMk cId="1901137519" sldId="290"/>
        </pc:sldMkLst>
        <pc:spChg chg="add">
          <ac:chgData name="Sujith, Godavari Krishna" userId="S::gsujith@kpmg.com::94f7ef5a-c50c-4e12-80ae-671afdd5e087" providerId="AD" clId="Web-{089E139E-2287-1C47-CCA2-8F45C3EC2248}" dt="2022-09-29T07:19:51.388" v="2"/>
          <ac:spMkLst>
            <pc:docMk/>
            <pc:sldMk cId="1901137519" sldId="290"/>
            <ac:spMk id="2" creationId="{D3A7BFCF-4974-9783-8CBF-B3F51B1A1CA2}"/>
          </ac:spMkLst>
        </pc:spChg>
      </pc:sldChg>
      <pc:sldChg chg="new">
        <pc:chgData name="Sujith, Godavari Krishna" userId="S::gsujith@kpmg.com::94f7ef5a-c50c-4e12-80ae-671afdd5e087" providerId="AD" clId="Web-{089E139E-2287-1C47-CCA2-8F45C3EC2248}" dt="2022-09-29T07:19:42.325" v="1"/>
        <pc:sldMkLst>
          <pc:docMk/>
          <pc:sldMk cId="2414314844" sldId="291"/>
        </pc:sldMkLst>
      </pc:sldChg>
    </pc:docChg>
  </pc:docChgLst>
  <pc:docChgLst>
    <pc:chgData name="M N,  Ankitha" userId="S::ankithamn@kpmg.com::9b7783ab-ad70-40ba-9c63-7c4d5cb663a8" providerId="AD" clId="Web-{6DCB0A11-8591-D987-6638-49BC7BAF4D50}"/>
    <pc:docChg chg="addSld modSld">
      <pc:chgData name="M N,  Ankitha" userId="S::ankithamn@kpmg.com::9b7783ab-ad70-40ba-9c63-7c4d5cb663a8" providerId="AD" clId="Web-{6DCB0A11-8591-D987-6638-49BC7BAF4D50}" dt="2022-09-29T07:21:25.032" v="392" actId="20577"/>
      <pc:docMkLst>
        <pc:docMk/>
      </pc:docMkLst>
      <pc:sldChg chg="addSp modSp new">
        <pc:chgData name="M N,  Ankitha" userId="S::ankithamn@kpmg.com::9b7783ab-ad70-40ba-9c63-7c4d5cb663a8" providerId="AD" clId="Web-{6DCB0A11-8591-D987-6638-49BC7BAF4D50}" dt="2022-09-29T07:20:03.608" v="390" actId="1076"/>
        <pc:sldMkLst>
          <pc:docMk/>
          <pc:sldMk cId="3416024153" sldId="278"/>
        </pc:sldMkLst>
        <pc:spChg chg="add mod">
          <ac:chgData name="M N,  Ankitha" userId="S::ankithamn@kpmg.com::9b7783ab-ad70-40ba-9c63-7c4d5cb663a8" providerId="AD" clId="Web-{6DCB0A11-8591-D987-6638-49BC7BAF4D50}" dt="2022-09-29T07:19:44.577" v="383" actId="20577"/>
          <ac:spMkLst>
            <pc:docMk/>
            <pc:sldMk cId="3416024153" sldId="278"/>
            <ac:spMk id="2" creationId="{D85CC14E-F11B-7F62-EC28-6BFD4BC1E1A4}"/>
          </ac:spMkLst>
        </pc:spChg>
        <pc:spChg chg="add mod">
          <ac:chgData name="M N,  Ankitha" userId="S::ankithamn@kpmg.com::9b7783ab-ad70-40ba-9c63-7c4d5cb663a8" providerId="AD" clId="Web-{6DCB0A11-8591-D987-6638-49BC7BAF4D50}" dt="2022-09-29T07:19:59.968" v="389" actId="20577"/>
          <ac:spMkLst>
            <pc:docMk/>
            <pc:sldMk cId="3416024153" sldId="278"/>
            <ac:spMk id="3" creationId="{3E525C9C-A035-F763-B6D9-73D0AB118533}"/>
          </ac:spMkLst>
        </pc:spChg>
        <pc:picChg chg="add mod">
          <ac:chgData name="M N,  Ankitha" userId="S::ankithamn@kpmg.com::9b7783ab-ad70-40ba-9c63-7c4d5cb663a8" providerId="AD" clId="Web-{6DCB0A11-8591-D987-6638-49BC7BAF4D50}" dt="2022-09-29T07:20:03.608" v="390" actId="1076"/>
          <ac:picMkLst>
            <pc:docMk/>
            <pc:sldMk cId="3416024153" sldId="278"/>
            <ac:picMk id="4" creationId="{8223AF78-3A4F-C7C2-C7F9-C4E212988B8C}"/>
          </ac:picMkLst>
        </pc:picChg>
      </pc:sldChg>
      <pc:sldChg chg="addSp delSp modSp new">
        <pc:chgData name="M N,  Ankitha" userId="S::ankithamn@kpmg.com::9b7783ab-ad70-40ba-9c63-7c4d5cb663a8" providerId="AD" clId="Web-{6DCB0A11-8591-D987-6638-49BC7BAF4D50}" dt="2022-09-29T07:19:24.248" v="381" actId="20577"/>
        <pc:sldMkLst>
          <pc:docMk/>
          <pc:sldMk cId="1395609293" sldId="279"/>
        </pc:sldMkLst>
        <pc:spChg chg="add mod">
          <ac:chgData name="M N,  Ankitha" userId="S::ankithamn@kpmg.com::9b7783ab-ad70-40ba-9c63-7c4d5cb663a8" providerId="AD" clId="Web-{6DCB0A11-8591-D987-6638-49BC7BAF4D50}" dt="2022-09-29T07:18:33.919" v="361" actId="20577"/>
          <ac:spMkLst>
            <pc:docMk/>
            <pc:sldMk cId="1395609293" sldId="279"/>
            <ac:spMk id="2" creationId="{D900ECE3-048F-4E98-15A0-3152DB9E9482}"/>
          </ac:spMkLst>
        </pc:spChg>
        <pc:spChg chg="add del">
          <ac:chgData name="M N,  Ankitha" userId="S::ankithamn@kpmg.com::9b7783ab-ad70-40ba-9c63-7c4d5cb663a8" providerId="AD" clId="Web-{6DCB0A11-8591-D987-6638-49BC7BAF4D50}" dt="2022-09-29T06:51:38.243" v="26"/>
          <ac:spMkLst>
            <pc:docMk/>
            <pc:sldMk cId="1395609293" sldId="279"/>
            <ac:spMk id="3" creationId="{554839DA-4748-A8F8-B2E0-A604504A68A1}"/>
          </ac:spMkLst>
        </pc:spChg>
        <pc:spChg chg="add mod">
          <ac:chgData name="M N,  Ankitha" userId="S::ankithamn@kpmg.com::9b7783ab-ad70-40ba-9c63-7c4d5cb663a8" providerId="AD" clId="Web-{6DCB0A11-8591-D987-6638-49BC7BAF4D50}" dt="2022-09-29T07:18:49.169" v="367" actId="20577"/>
          <ac:spMkLst>
            <pc:docMk/>
            <pc:sldMk cId="1395609293" sldId="279"/>
            <ac:spMk id="4" creationId="{2BEFA687-D9FD-6B49-0CD1-FBFB7E511EDA}"/>
          </ac:spMkLst>
        </pc:spChg>
        <pc:spChg chg="add mod">
          <ac:chgData name="M N,  Ankitha" userId="S::ankithamn@kpmg.com::9b7783ab-ad70-40ba-9c63-7c4d5cb663a8" providerId="AD" clId="Web-{6DCB0A11-8591-D987-6638-49BC7BAF4D50}" dt="2022-09-29T07:19:24.248" v="381" actId="20577"/>
          <ac:spMkLst>
            <pc:docMk/>
            <pc:sldMk cId="1395609293" sldId="279"/>
            <ac:spMk id="6" creationId="{94DE520F-9D08-EB35-E17B-491C72C63105}"/>
          </ac:spMkLst>
        </pc:spChg>
        <pc:picChg chg="add mod">
          <ac:chgData name="M N,  Ankitha" userId="S::ankithamn@kpmg.com::9b7783ab-ad70-40ba-9c63-7c4d5cb663a8" providerId="AD" clId="Web-{6DCB0A11-8591-D987-6638-49BC7BAF4D50}" dt="2022-09-29T06:52:52.214" v="40" actId="1076"/>
          <ac:picMkLst>
            <pc:docMk/>
            <pc:sldMk cId="1395609293" sldId="279"/>
            <ac:picMk id="5" creationId="{A4A06846-D777-C683-1325-BB262A17116F}"/>
          </ac:picMkLst>
        </pc:picChg>
      </pc:sldChg>
      <pc:sldChg chg="addSp modSp new">
        <pc:chgData name="M N,  Ankitha" userId="S::ankithamn@kpmg.com::9b7783ab-ad70-40ba-9c63-7c4d5cb663a8" providerId="AD" clId="Web-{6DCB0A11-8591-D987-6638-49BC7BAF4D50}" dt="2022-09-29T07:18:20.043" v="358" actId="1076"/>
        <pc:sldMkLst>
          <pc:docMk/>
          <pc:sldMk cId="2293447693" sldId="280"/>
        </pc:sldMkLst>
        <pc:spChg chg="add mod">
          <ac:chgData name="M N,  Ankitha" userId="S::ankithamn@kpmg.com::9b7783ab-ad70-40ba-9c63-7c4d5cb663a8" providerId="AD" clId="Web-{6DCB0A11-8591-D987-6638-49BC7BAF4D50}" dt="2022-09-29T07:18:16.715" v="357" actId="20577"/>
          <ac:spMkLst>
            <pc:docMk/>
            <pc:sldMk cId="2293447693" sldId="280"/>
            <ac:spMk id="2" creationId="{14AF8528-B0D9-6900-F581-3CD43F05722B}"/>
          </ac:spMkLst>
        </pc:spChg>
        <pc:spChg chg="add mod">
          <ac:chgData name="M N,  Ankitha" userId="S::ankithamn@kpmg.com::9b7783ab-ad70-40ba-9c63-7c4d5cb663a8" providerId="AD" clId="Web-{6DCB0A11-8591-D987-6638-49BC7BAF4D50}" dt="2022-09-29T07:18:05.981" v="354" actId="20577"/>
          <ac:spMkLst>
            <pc:docMk/>
            <pc:sldMk cId="2293447693" sldId="280"/>
            <ac:spMk id="4" creationId="{719A98A2-5DCC-A51E-CB08-950F62FB61EE}"/>
          </ac:spMkLst>
        </pc:spChg>
        <pc:picChg chg="add mod">
          <ac:chgData name="M N,  Ankitha" userId="S::ankithamn@kpmg.com::9b7783ab-ad70-40ba-9c63-7c4d5cb663a8" providerId="AD" clId="Web-{6DCB0A11-8591-D987-6638-49BC7BAF4D50}" dt="2022-09-29T06:54:20.262" v="59" actId="14100"/>
          <ac:picMkLst>
            <pc:docMk/>
            <pc:sldMk cId="2293447693" sldId="280"/>
            <ac:picMk id="3" creationId="{ED2E3F86-3178-8A98-610B-43C4E2189ED2}"/>
          </ac:picMkLst>
        </pc:picChg>
        <pc:picChg chg="add mod">
          <ac:chgData name="M N,  Ankitha" userId="S::ankithamn@kpmg.com::9b7783ab-ad70-40ba-9c63-7c4d5cb663a8" providerId="AD" clId="Web-{6DCB0A11-8591-D987-6638-49BC7BAF4D50}" dt="2022-09-29T07:18:20.043" v="358" actId="1076"/>
          <ac:picMkLst>
            <pc:docMk/>
            <pc:sldMk cId="2293447693" sldId="280"/>
            <ac:picMk id="5" creationId="{E1E49553-7CF8-ED2E-A368-7336CE2F58B0}"/>
          </ac:picMkLst>
        </pc:picChg>
      </pc:sldChg>
      <pc:sldChg chg="addSp modSp new">
        <pc:chgData name="M N,  Ankitha" userId="S::ankithamn@kpmg.com::9b7783ab-ad70-40ba-9c63-7c4d5cb663a8" providerId="AD" clId="Web-{6DCB0A11-8591-D987-6638-49BC7BAF4D50}" dt="2022-09-29T07:17:32.167" v="349" actId="1076"/>
        <pc:sldMkLst>
          <pc:docMk/>
          <pc:sldMk cId="2930149594" sldId="281"/>
        </pc:sldMkLst>
        <pc:spChg chg="add mod">
          <ac:chgData name="M N,  Ankitha" userId="S::ankithamn@kpmg.com::9b7783ab-ad70-40ba-9c63-7c4d5cb663a8" providerId="AD" clId="Web-{6DCB0A11-8591-D987-6638-49BC7BAF4D50}" dt="2022-09-29T07:17:23.292" v="348" actId="20577"/>
          <ac:spMkLst>
            <pc:docMk/>
            <pc:sldMk cId="2930149594" sldId="281"/>
            <ac:spMk id="2" creationId="{3A34D7F2-62B0-667B-0C22-AE43879A78DC}"/>
          </ac:spMkLst>
        </pc:spChg>
        <pc:picChg chg="add mod">
          <ac:chgData name="M N,  Ankitha" userId="S::ankithamn@kpmg.com::9b7783ab-ad70-40ba-9c63-7c4d5cb663a8" providerId="AD" clId="Web-{6DCB0A11-8591-D987-6638-49BC7BAF4D50}" dt="2022-09-29T07:17:32.167" v="349" actId="1076"/>
          <ac:picMkLst>
            <pc:docMk/>
            <pc:sldMk cId="2930149594" sldId="281"/>
            <ac:picMk id="3" creationId="{B1CF827E-718C-BF94-7701-FDFBD967A611}"/>
          </ac:picMkLst>
        </pc:picChg>
      </pc:sldChg>
      <pc:sldChg chg="addSp modSp new">
        <pc:chgData name="M N,  Ankitha" userId="S::ankithamn@kpmg.com::9b7783ab-ad70-40ba-9c63-7c4d5cb663a8" providerId="AD" clId="Web-{6DCB0A11-8591-D987-6638-49BC7BAF4D50}" dt="2022-09-29T07:17:03.573" v="342" actId="20577"/>
        <pc:sldMkLst>
          <pc:docMk/>
          <pc:sldMk cId="1177349080" sldId="282"/>
        </pc:sldMkLst>
        <pc:spChg chg="add mod">
          <ac:chgData name="M N,  Ankitha" userId="S::ankithamn@kpmg.com::9b7783ab-ad70-40ba-9c63-7c4d5cb663a8" providerId="AD" clId="Web-{6DCB0A11-8591-D987-6638-49BC7BAF4D50}" dt="2022-09-29T07:16:42.338" v="334" actId="20577"/>
          <ac:spMkLst>
            <pc:docMk/>
            <pc:sldMk cId="1177349080" sldId="282"/>
            <ac:spMk id="2" creationId="{CE500AF5-6C3D-0C3D-A67C-F69F046A5C3D}"/>
          </ac:spMkLst>
        </pc:spChg>
        <pc:spChg chg="add mod">
          <ac:chgData name="M N,  Ankitha" userId="S::ankithamn@kpmg.com::9b7783ab-ad70-40ba-9c63-7c4d5cb663a8" providerId="AD" clId="Web-{6DCB0A11-8591-D987-6638-49BC7BAF4D50}" dt="2022-09-29T07:17:03.573" v="342" actId="20577"/>
          <ac:spMkLst>
            <pc:docMk/>
            <pc:sldMk cId="1177349080" sldId="282"/>
            <ac:spMk id="4" creationId="{4D8BDBE5-AAC2-79F0-428E-15C2CFC86303}"/>
          </ac:spMkLst>
        </pc:spChg>
        <pc:picChg chg="add mod">
          <ac:chgData name="M N,  Ankitha" userId="S::ankithamn@kpmg.com::9b7783ab-ad70-40ba-9c63-7c4d5cb663a8" providerId="AD" clId="Web-{6DCB0A11-8591-D987-6638-49BC7BAF4D50}" dt="2022-09-29T06:58:59.893" v="115" actId="1076"/>
          <ac:picMkLst>
            <pc:docMk/>
            <pc:sldMk cId="1177349080" sldId="282"/>
            <ac:picMk id="3" creationId="{5FCE1AA8-47DA-FD42-1F91-65AAD4ADB8FF}"/>
          </ac:picMkLst>
        </pc:picChg>
        <pc:picChg chg="add mod">
          <ac:chgData name="M N,  Ankitha" userId="S::ankithamn@kpmg.com::9b7783ab-ad70-40ba-9c63-7c4d5cb663a8" providerId="AD" clId="Web-{6DCB0A11-8591-D987-6638-49BC7BAF4D50}" dt="2022-09-29T06:59:50.582" v="127" actId="1076"/>
          <ac:picMkLst>
            <pc:docMk/>
            <pc:sldMk cId="1177349080" sldId="282"/>
            <ac:picMk id="5" creationId="{AD4F0047-63C7-AF2F-FF7C-FD5AF7F3E469}"/>
          </ac:picMkLst>
        </pc:picChg>
      </pc:sldChg>
      <pc:sldChg chg="addSp modSp new">
        <pc:chgData name="M N,  Ankitha" userId="S::ankithamn@kpmg.com::9b7783ab-ad70-40ba-9c63-7c4d5cb663a8" providerId="AD" clId="Web-{6DCB0A11-8591-D987-6638-49BC7BAF4D50}" dt="2022-09-29T07:16:26.041" v="328" actId="1076"/>
        <pc:sldMkLst>
          <pc:docMk/>
          <pc:sldMk cId="1473348714" sldId="283"/>
        </pc:sldMkLst>
        <pc:spChg chg="add mod">
          <ac:chgData name="M N,  Ankitha" userId="S::ankithamn@kpmg.com::9b7783ab-ad70-40ba-9c63-7c4d5cb663a8" providerId="AD" clId="Web-{6DCB0A11-8591-D987-6638-49BC7BAF4D50}" dt="2022-09-29T07:16:02.009" v="320" actId="20577"/>
          <ac:spMkLst>
            <pc:docMk/>
            <pc:sldMk cId="1473348714" sldId="283"/>
            <ac:spMk id="2" creationId="{C9FAAAD8-058C-94B4-4647-0365176558A0}"/>
          </ac:spMkLst>
        </pc:spChg>
        <pc:spChg chg="add mod">
          <ac:chgData name="M N,  Ankitha" userId="S::ankithamn@kpmg.com::9b7783ab-ad70-40ba-9c63-7c4d5cb663a8" providerId="AD" clId="Web-{6DCB0A11-8591-D987-6638-49BC7BAF4D50}" dt="2022-09-29T07:16:19.072" v="327" actId="20577"/>
          <ac:spMkLst>
            <pc:docMk/>
            <pc:sldMk cId="1473348714" sldId="283"/>
            <ac:spMk id="4" creationId="{97A6F7A8-1059-799B-3233-7A88A4725D17}"/>
          </ac:spMkLst>
        </pc:spChg>
        <pc:picChg chg="add mod">
          <ac:chgData name="M N,  Ankitha" userId="S::ankithamn@kpmg.com::9b7783ab-ad70-40ba-9c63-7c4d5cb663a8" providerId="AD" clId="Web-{6DCB0A11-8591-D987-6638-49BC7BAF4D50}" dt="2022-09-29T07:16:26.041" v="328" actId="1076"/>
          <ac:picMkLst>
            <pc:docMk/>
            <pc:sldMk cId="1473348714" sldId="283"/>
            <ac:picMk id="3" creationId="{0A9C1B43-8FF0-43FE-70EA-40D34D05298C}"/>
          </ac:picMkLst>
        </pc:picChg>
      </pc:sldChg>
      <pc:sldChg chg="addSp delSp modSp new">
        <pc:chgData name="M N,  Ankitha" userId="S::ankithamn@kpmg.com::9b7783ab-ad70-40ba-9c63-7c4d5cb663a8" providerId="AD" clId="Web-{6DCB0A11-8591-D987-6638-49BC7BAF4D50}" dt="2022-09-29T07:15:42.243" v="317" actId="1076"/>
        <pc:sldMkLst>
          <pc:docMk/>
          <pc:sldMk cId="1550602011" sldId="284"/>
        </pc:sldMkLst>
        <pc:spChg chg="add mod">
          <ac:chgData name="M N,  Ankitha" userId="S::ankithamn@kpmg.com::9b7783ab-ad70-40ba-9c63-7c4d5cb663a8" providerId="AD" clId="Web-{6DCB0A11-8591-D987-6638-49BC7BAF4D50}" dt="2022-09-29T07:15:17.383" v="310" actId="20577"/>
          <ac:spMkLst>
            <pc:docMk/>
            <pc:sldMk cId="1550602011" sldId="284"/>
            <ac:spMk id="2" creationId="{BF1210F5-9039-3892-4596-EB2286BB3805}"/>
          </ac:spMkLst>
        </pc:spChg>
        <pc:spChg chg="add del">
          <ac:chgData name="M N,  Ankitha" userId="S::ankithamn@kpmg.com::9b7783ab-ad70-40ba-9c63-7c4d5cb663a8" providerId="AD" clId="Web-{6DCB0A11-8591-D987-6638-49BC7BAF4D50}" dt="2022-09-29T07:02:59.774" v="167"/>
          <ac:spMkLst>
            <pc:docMk/>
            <pc:sldMk cId="1550602011" sldId="284"/>
            <ac:spMk id="3" creationId="{64E991AD-F5E0-1F28-224A-8E2394E16725}"/>
          </ac:spMkLst>
        </pc:spChg>
        <pc:spChg chg="add mod">
          <ac:chgData name="M N,  Ankitha" userId="S::ankithamn@kpmg.com::9b7783ab-ad70-40ba-9c63-7c4d5cb663a8" providerId="AD" clId="Web-{6DCB0A11-8591-D987-6638-49BC7BAF4D50}" dt="2022-09-29T07:15:33.149" v="316" actId="20577"/>
          <ac:spMkLst>
            <pc:docMk/>
            <pc:sldMk cId="1550602011" sldId="284"/>
            <ac:spMk id="4" creationId="{5CAD7D77-7D32-8F64-CF4B-71C1BC093A31}"/>
          </ac:spMkLst>
        </pc:spChg>
        <pc:picChg chg="add mod">
          <ac:chgData name="M N,  Ankitha" userId="S::ankithamn@kpmg.com::9b7783ab-ad70-40ba-9c63-7c4d5cb663a8" providerId="AD" clId="Web-{6DCB0A11-8591-D987-6638-49BC7BAF4D50}" dt="2022-09-29T07:15:42.243" v="317" actId="1076"/>
          <ac:picMkLst>
            <pc:docMk/>
            <pc:sldMk cId="1550602011" sldId="284"/>
            <ac:picMk id="5" creationId="{43D9124A-FBDC-B089-A8A4-41DD0E2EEBF7}"/>
          </ac:picMkLst>
        </pc:picChg>
      </pc:sldChg>
      <pc:sldChg chg="addSp modSp new">
        <pc:chgData name="M N,  Ankitha" userId="S::ankithamn@kpmg.com::9b7783ab-ad70-40ba-9c63-7c4d5cb663a8" providerId="AD" clId="Web-{6DCB0A11-8591-D987-6638-49BC7BAF4D50}" dt="2022-09-29T07:21:25.032" v="392" actId="20577"/>
        <pc:sldMkLst>
          <pc:docMk/>
          <pc:sldMk cId="1068707007" sldId="285"/>
        </pc:sldMkLst>
        <pc:spChg chg="add mod">
          <ac:chgData name="M N,  Ankitha" userId="S::ankithamn@kpmg.com::9b7783ab-ad70-40ba-9c63-7c4d5cb663a8" providerId="AD" clId="Web-{6DCB0A11-8591-D987-6638-49BC7BAF4D50}" dt="2022-09-29T07:21:25.032" v="392" actId="20577"/>
          <ac:spMkLst>
            <pc:docMk/>
            <pc:sldMk cId="1068707007" sldId="285"/>
            <ac:spMk id="2" creationId="{1D513080-81C1-4057-2CE5-3648837614A8}"/>
          </ac:spMkLst>
        </pc:spChg>
        <pc:spChg chg="add mod">
          <ac:chgData name="M N,  Ankitha" userId="S::ankithamn@kpmg.com::9b7783ab-ad70-40ba-9c63-7c4d5cb663a8" providerId="AD" clId="Web-{6DCB0A11-8591-D987-6638-49BC7BAF4D50}" dt="2022-09-29T07:15:00.742" v="306" actId="20577"/>
          <ac:spMkLst>
            <pc:docMk/>
            <pc:sldMk cId="1068707007" sldId="285"/>
            <ac:spMk id="4" creationId="{38679684-1D79-0B6C-B3F0-9A9A20D9C2B7}"/>
          </ac:spMkLst>
        </pc:spChg>
        <pc:picChg chg="add mod">
          <ac:chgData name="M N,  Ankitha" userId="S::ankithamn@kpmg.com::9b7783ab-ad70-40ba-9c63-7c4d5cb663a8" providerId="AD" clId="Web-{6DCB0A11-8591-D987-6638-49BC7BAF4D50}" dt="2022-09-29T07:04:47.417" v="193" actId="1076"/>
          <ac:picMkLst>
            <pc:docMk/>
            <pc:sldMk cId="1068707007" sldId="285"/>
            <ac:picMk id="3" creationId="{D20CFC67-1634-33CC-B8CA-E05AE129A035}"/>
          </ac:picMkLst>
        </pc:picChg>
      </pc:sldChg>
      <pc:sldChg chg="addSp modSp new">
        <pc:chgData name="M N,  Ankitha" userId="S::ankithamn@kpmg.com::9b7783ab-ad70-40ba-9c63-7c4d5cb663a8" providerId="AD" clId="Web-{6DCB0A11-8591-D987-6638-49BC7BAF4D50}" dt="2022-09-29T07:13:49.147" v="291" actId="1076"/>
        <pc:sldMkLst>
          <pc:docMk/>
          <pc:sldMk cId="3618525998" sldId="287"/>
        </pc:sldMkLst>
        <pc:spChg chg="add mod">
          <ac:chgData name="M N,  Ankitha" userId="S::ankithamn@kpmg.com::9b7783ab-ad70-40ba-9c63-7c4d5cb663a8" providerId="AD" clId="Web-{6DCB0A11-8591-D987-6638-49BC7BAF4D50}" dt="2022-09-29T07:13:10.709" v="282" actId="20577"/>
          <ac:spMkLst>
            <pc:docMk/>
            <pc:sldMk cId="3618525998" sldId="287"/>
            <ac:spMk id="2" creationId="{02AA2586-0EB2-35C7-5475-A4E0CE74EB29}"/>
          </ac:spMkLst>
        </pc:spChg>
        <pc:spChg chg="add mod">
          <ac:chgData name="M N,  Ankitha" userId="S::ankithamn@kpmg.com::9b7783ab-ad70-40ba-9c63-7c4d5cb663a8" providerId="AD" clId="Web-{6DCB0A11-8591-D987-6638-49BC7BAF4D50}" dt="2022-09-29T07:13:20.896" v="285" actId="20577"/>
          <ac:spMkLst>
            <pc:docMk/>
            <pc:sldMk cId="3618525998" sldId="287"/>
            <ac:spMk id="3" creationId="{B01C8AA5-0BB8-A6B2-9DB3-899196BFC3BC}"/>
          </ac:spMkLst>
        </pc:spChg>
        <pc:spChg chg="add mod">
          <ac:chgData name="M N,  Ankitha" userId="S::ankithamn@kpmg.com::9b7783ab-ad70-40ba-9c63-7c4d5cb663a8" providerId="AD" clId="Web-{6DCB0A11-8591-D987-6638-49BC7BAF4D50}" dt="2022-09-29T07:13:45.678" v="290" actId="20577"/>
          <ac:spMkLst>
            <pc:docMk/>
            <pc:sldMk cId="3618525998" sldId="287"/>
            <ac:spMk id="5" creationId="{29CEDF17-D688-6900-4B25-9D127F648B4A}"/>
          </ac:spMkLst>
        </pc:spChg>
        <pc:picChg chg="add mod">
          <ac:chgData name="M N,  Ankitha" userId="S::ankithamn@kpmg.com::9b7783ab-ad70-40ba-9c63-7c4d5cb663a8" providerId="AD" clId="Web-{6DCB0A11-8591-D987-6638-49BC7BAF4D50}" dt="2022-09-29T07:08:42.969" v="216" actId="1076"/>
          <ac:picMkLst>
            <pc:docMk/>
            <pc:sldMk cId="3618525998" sldId="287"/>
            <ac:picMk id="4" creationId="{4DB9F729-DD8A-FE0F-8854-7F7A14F07DE4}"/>
          </ac:picMkLst>
        </pc:picChg>
        <pc:picChg chg="add mod">
          <ac:chgData name="M N,  Ankitha" userId="S::ankithamn@kpmg.com::9b7783ab-ad70-40ba-9c63-7c4d5cb663a8" providerId="AD" clId="Web-{6DCB0A11-8591-D987-6638-49BC7BAF4D50}" dt="2022-09-29T07:13:49.147" v="291" actId="1076"/>
          <ac:picMkLst>
            <pc:docMk/>
            <pc:sldMk cId="3618525998" sldId="287"/>
            <ac:picMk id="6" creationId="{9B82ED3A-22E5-044B-B801-2D350B170374}"/>
          </ac:picMkLst>
        </pc:picChg>
      </pc:sldChg>
      <pc:sldChg chg="addSp modSp new">
        <pc:chgData name="M N,  Ankitha" userId="S::ankithamn@kpmg.com::9b7783ab-ad70-40ba-9c63-7c4d5cb663a8" providerId="AD" clId="Web-{6DCB0A11-8591-D987-6638-49BC7BAF4D50}" dt="2022-09-29T07:12:48.880" v="279" actId="20577"/>
        <pc:sldMkLst>
          <pc:docMk/>
          <pc:sldMk cId="4194358430" sldId="288"/>
        </pc:sldMkLst>
        <pc:spChg chg="add mod">
          <ac:chgData name="M N,  Ankitha" userId="S::ankithamn@kpmg.com::9b7783ab-ad70-40ba-9c63-7c4d5cb663a8" providerId="AD" clId="Web-{6DCB0A11-8591-D987-6638-49BC7BAF4D50}" dt="2022-09-29T07:12:36.614" v="273" actId="20577"/>
          <ac:spMkLst>
            <pc:docMk/>
            <pc:sldMk cId="4194358430" sldId="288"/>
            <ac:spMk id="2" creationId="{AA354A2B-6A6F-088D-11F6-1CA5BFBF97CC}"/>
          </ac:spMkLst>
        </pc:spChg>
        <pc:spChg chg="add mod">
          <ac:chgData name="M N,  Ankitha" userId="S::ankithamn@kpmg.com::9b7783ab-ad70-40ba-9c63-7c4d5cb663a8" providerId="AD" clId="Web-{6DCB0A11-8591-D987-6638-49BC7BAF4D50}" dt="2022-09-29T07:12:48.880" v="279" actId="20577"/>
          <ac:spMkLst>
            <pc:docMk/>
            <pc:sldMk cId="4194358430" sldId="288"/>
            <ac:spMk id="4" creationId="{C6AC32F3-3083-E7A9-1B3F-45B5624FA334}"/>
          </ac:spMkLst>
        </pc:spChg>
        <pc:picChg chg="add mod">
          <ac:chgData name="M N,  Ankitha" userId="S::ankithamn@kpmg.com::9b7783ab-ad70-40ba-9c63-7c4d5cb663a8" providerId="AD" clId="Web-{6DCB0A11-8591-D987-6638-49BC7BAF4D50}" dt="2022-09-29T07:10:20.721" v="236" actId="1076"/>
          <ac:picMkLst>
            <pc:docMk/>
            <pc:sldMk cId="4194358430" sldId="288"/>
            <ac:picMk id="3" creationId="{A3B847B3-D7E9-7759-6AEE-8AE78CBE6A16}"/>
          </ac:picMkLst>
        </pc:picChg>
      </pc:sldChg>
      <pc:sldChg chg="addSp modSp new">
        <pc:chgData name="M N,  Ankitha" userId="S::ankithamn@kpmg.com::9b7783ab-ad70-40ba-9c63-7c4d5cb663a8" providerId="AD" clId="Web-{6DCB0A11-8591-D987-6638-49BC7BAF4D50}" dt="2022-09-29T07:11:56.098" v="258" actId="1076"/>
        <pc:sldMkLst>
          <pc:docMk/>
          <pc:sldMk cId="1834255732" sldId="289"/>
        </pc:sldMkLst>
        <pc:spChg chg="add mod">
          <ac:chgData name="M N,  Ankitha" userId="S::ankithamn@kpmg.com::9b7783ab-ad70-40ba-9c63-7c4d5cb663a8" providerId="AD" clId="Web-{6DCB0A11-8591-D987-6638-49BC7BAF4D50}" dt="2022-09-29T07:11:51.207" v="257" actId="20577"/>
          <ac:spMkLst>
            <pc:docMk/>
            <pc:sldMk cId="1834255732" sldId="289"/>
            <ac:spMk id="2" creationId="{8BA7BA4E-0A93-1BA3-1026-F7BAE4FE97AD}"/>
          </ac:spMkLst>
        </pc:spChg>
        <pc:picChg chg="add mod">
          <ac:chgData name="M N,  Ankitha" userId="S::ankithamn@kpmg.com::9b7783ab-ad70-40ba-9c63-7c4d5cb663a8" providerId="AD" clId="Web-{6DCB0A11-8591-D987-6638-49BC7BAF4D50}" dt="2022-09-29T07:11:56.098" v="258" actId="1076"/>
          <ac:picMkLst>
            <pc:docMk/>
            <pc:sldMk cId="1834255732" sldId="289"/>
            <ac:picMk id="3" creationId="{F9AFFFE7-4E1D-49A7-50BC-6E89072E7CAB}"/>
          </ac:picMkLst>
        </pc:picChg>
      </pc:sldChg>
    </pc:docChg>
  </pc:docChgLst>
  <pc:docChgLst>
    <pc:chgData name="Bareen,  Faryal" userId="S::faryalbareen@kpmg.com::502e6631-5498-4a0e-bdca-24ebecd59470" providerId="AD" clId="Web-{333FC3D8-5485-5DF2-2FC8-0FB78533F4AC}"/>
    <pc:docChg chg="addSld delSld modSld addMainMaster delMainMaster modMainMaster">
      <pc:chgData name="Bareen,  Faryal" userId="S::faryalbareen@kpmg.com::502e6631-5498-4a0e-bdca-24ebecd59470" providerId="AD" clId="Web-{333FC3D8-5485-5DF2-2FC8-0FB78533F4AC}" dt="2022-09-29T08:28:04.942" v="995" actId="14100"/>
      <pc:docMkLst>
        <pc:docMk/>
      </pc:docMkLst>
      <pc:sldChg chg="modSp mod modClrScheme chgLayout">
        <pc:chgData name="Bareen,  Faryal" userId="S::faryalbareen@kpmg.com::502e6631-5498-4a0e-bdca-24ebecd59470" providerId="AD" clId="Web-{333FC3D8-5485-5DF2-2FC8-0FB78533F4AC}" dt="2022-09-29T08:22:28.016" v="992" actId="20577"/>
        <pc:sldMkLst>
          <pc:docMk/>
          <pc:sldMk cId="84596762" sldId="256"/>
        </pc:sldMkLst>
        <pc:spChg chg="mod ord">
          <ac:chgData name="Bareen,  Faryal" userId="S::faryalbareen@kpmg.com::502e6631-5498-4a0e-bdca-24ebecd59470" providerId="AD" clId="Web-{333FC3D8-5485-5DF2-2FC8-0FB78533F4AC}" dt="2022-09-29T05:17:35.849" v="68"/>
          <ac:spMkLst>
            <pc:docMk/>
            <pc:sldMk cId="84596762" sldId="256"/>
            <ac:spMk id="2" creationId="{5B0ADA19-85C4-4D5A-92A6-1C1E2A1BED1A}"/>
          </ac:spMkLst>
        </pc:spChg>
        <pc:spChg chg="mod ord">
          <ac:chgData name="Bareen,  Faryal" userId="S::faryalbareen@kpmg.com::502e6631-5498-4a0e-bdca-24ebecd59470" providerId="AD" clId="Web-{333FC3D8-5485-5DF2-2FC8-0FB78533F4AC}" dt="2022-09-29T08:22:28.016" v="992" actId="20577"/>
          <ac:spMkLst>
            <pc:docMk/>
            <pc:sldMk cId="84596762" sldId="256"/>
            <ac:spMk id="3" creationId="{3FB09C09-4312-49AD-8DAE-CBFA94A7303B}"/>
          </ac:spMkLst>
        </pc:spChg>
      </pc:sldChg>
      <pc:sldChg chg="modSp mod modClrScheme chgLayout">
        <pc:chgData name="Bareen,  Faryal" userId="S::faryalbareen@kpmg.com::502e6631-5498-4a0e-bdca-24ebecd59470" providerId="AD" clId="Web-{333FC3D8-5485-5DF2-2FC8-0FB78533F4AC}" dt="2022-09-29T06:27:04.235" v="643"/>
        <pc:sldMkLst>
          <pc:docMk/>
          <pc:sldMk cId="2986433592" sldId="257"/>
        </pc:sldMkLst>
        <pc:spChg chg="mod ord">
          <ac:chgData name="Bareen,  Faryal" userId="S::faryalbareen@kpmg.com::502e6631-5498-4a0e-bdca-24ebecd59470" providerId="AD" clId="Web-{333FC3D8-5485-5DF2-2FC8-0FB78533F4AC}" dt="2022-09-29T05:17:35.849" v="68"/>
          <ac:spMkLst>
            <pc:docMk/>
            <pc:sldMk cId="2986433592" sldId="257"/>
            <ac:spMk id="3" creationId="{B6A48874-8E65-44B9-A9D7-4C457485ED27}"/>
          </ac:spMkLst>
        </pc:spChg>
      </pc:sldChg>
      <pc:sldChg chg="addSp delSp modSp mod setBg modClrScheme setClrOvrMap delDesignElem chgLayout">
        <pc:chgData name="Bareen,  Faryal" userId="S::faryalbareen@kpmg.com::502e6631-5498-4a0e-bdca-24ebecd59470" providerId="AD" clId="Web-{333FC3D8-5485-5DF2-2FC8-0FB78533F4AC}" dt="2022-09-29T06:48:10.924" v="857" actId="14100"/>
        <pc:sldMkLst>
          <pc:docMk/>
          <pc:sldMk cId="2857414265" sldId="258"/>
        </pc:sldMkLst>
        <pc:spChg chg="mod ord">
          <ac:chgData name="Bareen,  Faryal" userId="S::faryalbareen@kpmg.com::502e6631-5498-4a0e-bdca-24ebecd59470" providerId="AD" clId="Web-{333FC3D8-5485-5DF2-2FC8-0FB78533F4AC}" dt="2022-09-29T06:48:00.862" v="856"/>
          <ac:spMkLst>
            <pc:docMk/>
            <pc:sldMk cId="2857414265" sldId="258"/>
            <ac:spMk id="2" creationId="{5189B521-4D7F-492B-98E8-CA08635E5701}"/>
          </ac:spMkLst>
        </pc:spChg>
        <pc:spChg chg="mod ord">
          <ac:chgData name="Bareen,  Faryal" userId="S::faryalbareen@kpmg.com::502e6631-5498-4a0e-bdca-24ebecd59470" providerId="AD" clId="Web-{333FC3D8-5485-5DF2-2FC8-0FB78533F4AC}" dt="2022-09-29T06:48:00.862" v="856"/>
          <ac:spMkLst>
            <pc:docMk/>
            <pc:sldMk cId="2857414265" sldId="258"/>
            <ac:spMk id="3" creationId="{5BD50A4F-FCDF-411C-B214-F1E0B89CEAFB}"/>
          </ac:spMkLst>
        </pc:spChg>
        <pc:spChg chg="add del">
          <ac:chgData name="Bareen,  Faryal" userId="S::faryalbareen@kpmg.com::502e6631-5498-4a0e-bdca-24ebecd59470" providerId="AD" clId="Web-{333FC3D8-5485-5DF2-2FC8-0FB78533F4AC}" dt="2022-09-29T05:19:04.558" v="88"/>
          <ac:spMkLst>
            <pc:docMk/>
            <pc:sldMk cId="2857414265" sldId="258"/>
            <ac:spMk id="6" creationId="{5F3FC718-FDE3-4EF7-921E-A5F374EAF824}"/>
          </ac:spMkLst>
        </pc:spChg>
        <pc:spChg chg="add del">
          <ac:chgData name="Bareen,  Faryal" userId="S::faryalbareen@kpmg.com::502e6631-5498-4a0e-bdca-24ebecd59470" providerId="AD" clId="Web-{333FC3D8-5485-5DF2-2FC8-0FB78533F4AC}" dt="2022-09-29T05:19:04.558" v="88"/>
          <ac:spMkLst>
            <pc:docMk/>
            <pc:sldMk cId="2857414265" sldId="258"/>
            <ac:spMk id="7" creationId="{FAA0F719-3DC8-4F08-AD8F-5A845658CB9D}"/>
          </ac:spMkLst>
        </pc:spChg>
        <pc:spChg chg="add del">
          <ac:chgData name="Bareen,  Faryal" userId="S::faryalbareen@kpmg.com::502e6631-5498-4a0e-bdca-24ebecd59470" providerId="AD" clId="Web-{333FC3D8-5485-5DF2-2FC8-0FB78533F4AC}" dt="2022-09-29T05:19:04.558" v="88"/>
          <ac:spMkLst>
            <pc:docMk/>
            <pc:sldMk cId="2857414265" sldId="258"/>
            <ac:spMk id="8" creationId="{7DCB61BE-FA0F-4EFB-BE0E-268BAD8E30D6}"/>
          </ac:spMkLst>
        </pc:spChg>
        <pc:spChg chg="add del">
          <ac:chgData name="Bareen,  Faryal" userId="S::faryalbareen@kpmg.com::502e6631-5498-4a0e-bdca-24ebecd59470" providerId="AD" clId="Web-{333FC3D8-5485-5DF2-2FC8-0FB78533F4AC}" dt="2022-09-29T05:07:01.997" v="18"/>
          <ac:spMkLst>
            <pc:docMk/>
            <pc:sldMk cId="2857414265" sldId="258"/>
            <ac:spMk id="9" creationId="{5E39A796-BE83-48B1-B33F-35C4A32AAB57}"/>
          </ac:spMkLst>
        </pc:spChg>
        <pc:spChg chg="add del">
          <ac:chgData name="Bareen,  Faryal" userId="S::faryalbareen@kpmg.com::502e6631-5498-4a0e-bdca-24ebecd59470" providerId="AD" clId="Web-{333FC3D8-5485-5DF2-2FC8-0FB78533F4AC}" dt="2022-09-29T05:19:04.558" v="88"/>
          <ac:spMkLst>
            <pc:docMk/>
            <pc:sldMk cId="2857414265" sldId="258"/>
            <ac:spMk id="10" creationId="{A4B31EAA-7423-46F7-9B90-4AB2B09C35C4}"/>
          </ac:spMkLst>
        </pc:spChg>
        <pc:spChg chg="add del">
          <ac:chgData name="Bareen,  Faryal" userId="S::faryalbareen@kpmg.com::502e6631-5498-4a0e-bdca-24ebecd59470" providerId="AD" clId="Web-{333FC3D8-5485-5DF2-2FC8-0FB78533F4AC}" dt="2022-09-29T05:07:01.997" v="18"/>
          <ac:spMkLst>
            <pc:docMk/>
            <pc:sldMk cId="2857414265" sldId="258"/>
            <ac:spMk id="11" creationId="{72F84B47-E267-4194-8194-831DB7B5547F}"/>
          </ac:spMkLst>
        </pc:spChg>
        <pc:spChg chg="add del">
          <ac:chgData name="Bareen,  Faryal" userId="S::faryalbareen@kpmg.com::502e6631-5498-4a0e-bdca-24ebecd59470" providerId="AD" clId="Web-{333FC3D8-5485-5DF2-2FC8-0FB78533F4AC}" dt="2022-09-29T06:26:50.234" v="642"/>
          <ac:spMkLst>
            <pc:docMk/>
            <pc:sldMk cId="2857414265" sldId="258"/>
            <ac:spMk id="12" creationId="{B4AAD3FD-83A5-4B89-9F8F-01B8870865BE}"/>
          </ac:spMkLst>
        </pc:spChg>
        <pc:spChg chg="add del">
          <ac:chgData name="Bareen,  Faryal" userId="S::faryalbareen@kpmg.com::502e6631-5498-4a0e-bdca-24ebecd59470" providerId="AD" clId="Web-{333FC3D8-5485-5DF2-2FC8-0FB78533F4AC}" dt="2022-09-29T05:07:09.419" v="22"/>
          <ac:spMkLst>
            <pc:docMk/>
            <pc:sldMk cId="2857414265" sldId="258"/>
            <ac:spMk id="13" creationId="{A7B99495-F43F-4D80-A44F-2CB4764EB90B}"/>
          </ac:spMkLst>
        </pc:spChg>
        <pc:spChg chg="add del">
          <ac:chgData name="Bareen,  Faryal" userId="S::faryalbareen@kpmg.com::502e6631-5498-4a0e-bdca-24ebecd59470" providerId="AD" clId="Web-{333FC3D8-5485-5DF2-2FC8-0FB78533F4AC}" dt="2022-09-29T05:07:05.966" v="20"/>
          <ac:spMkLst>
            <pc:docMk/>
            <pc:sldMk cId="2857414265" sldId="258"/>
            <ac:spMk id="14" creationId="{2B566528-1B12-4246-9431-5C2D7D081168}"/>
          </ac:spMkLst>
        </pc:spChg>
        <pc:spChg chg="add del">
          <ac:chgData name="Bareen,  Faryal" userId="S::faryalbareen@kpmg.com::502e6631-5498-4a0e-bdca-24ebecd59470" providerId="AD" clId="Web-{333FC3D8-5485-5DF2-2FC8-0FB78533F4AC}" dt="2022-09-29T06:26:50.234" v="642"/>
          <ac:spMkLst>
            <pc:docMk/>
            <pc:sldMk cId="2857414265" sldId="258"/>
            <ac:spMk id="16" creationId="{61752F1D-FC0F-4103-9584-630E643CCDA6}"/>
          </ac:spMkLst>
        </pc:spChg>
        <pc:spChg chg="add del">
          <ac:chgData name="Bareen,  Faryal" userId="S::faryalbareen@kpmg.com::502e6631-5498-4a0e-bdca-24ebecd59470" providerId="AD" clId="Web-{333FC3D8-5485-5DF2-2FC8-0FB78533F4AC}" dt="2022-09-29T05:07:19.998" v="24"/>
          <ac:spMkLst>
            <pc:docMk/>
            <pc:sldMk cId="2857414265" sldId="258"/>
            <ac:spMk id="17" creationId="{7A5F0580-5EE9-419F-96EE-B6529EF6E7D0}"/>
          </ac:spMkLst>
        </pc:spChg>
        <pc:spChg chg="add del">
          <ac:chgData name="Bareen,  Faryal" userId="S::faryalbareen@kpmg.com::502e6631-5498-4a0e-bdca-24ebecd59470" providerId="AD" clId="Web-{333FC3D8-5485-5DF2-2FC8-0FB78533F4AC}" dt="2022-09-29T06:26:50.234" v="642"/>
          <ac:spMkLst>
            <pc:docMk/>
            <pc:sldMk cId="2857414265" sldId="258"/>
            <ac:spMk id="19" creationId="{70151CB7-E7DE-4917-B831-01DF9CE01306}"/>
          </ac:spMkLst>
        </pc:spChg>
        <pc:spChg chg="add del">
          <ac:chgData name="Bareen,  Faryal" userId="S::faryalbareen@kpmg.com::502e6631-5498-4a0e-bdca-24ebecd59470" providerId="AD" clId="Web-{333FC3D8-5485-5DF2-2FC8-0FB78533F4AC}" dt="2022-09-29T05:07:09.419" v="22"/>
          <ac:spMkLst>
            <pc:docMk/>
            <pc:sldMk cId="2857414265" sldId="258"/>
            <ac:spMk id="20" creationId="{77C59BEC-C4CC-4741-B975-08C543178D3D}"/>
          </ac:spMkLst>
        </pc:spChg>
        <pc:spChg chg="add del">
          <ac:chgData name="Bareen,  Faryal" userId="S::faryalbareen@kpmg.com::502e6631-5498-4a0e-bdca-24ebecd59470" providerId="AD" clId="Web-{333FC3D8-5485-5DF2-2FC8-0FB78533F4AC}" dt="2022-09-29T05:07:09.419" v="22"/>
          <ac:spMkLst>
            <pc:docMk/>
            <pc:sldMk cId="2857414265" sldId="258"/>
            <ac:spMk id="21" creationId="{72DEF309-605D-4117-9340-6D589B6C3A34}"/>
          </ac:spMkLst>
        </pc:spChg>
        <pc:spChg chg="add del">
          <ac:chgData name="Bareen,  Faryal" userId="S::faryalbareen@kpmg.com::502e6631-5498-4a0e-bdca-24ebecd59470" providerId="AD" clId="Web-{333FC3D8-5485-5DF2-2FC8-0FB78533F4AC}" dt="2022-09-29T06:26:50.234" v="642"/>
          <ac:spMkLst>
            <pc:docMk/>
            <pc:sldMk cId="2857414265" sldId="258"/>
            <ac:spMk id="22" creationId="{A92A1116-1C84-41DF-B803-1F7B0883EC82}"/>
          </ac:spMkLst>
        </pc:spChg>
        <pc:spChg chg="add del">
          <ac:chgData name="Bareen,  Faryal" userId="S::faryalbareen@kpmg.com::502e6631-5498-4a0e-bdca-24ebecd59470" providerId="AD" clId="Web-{333FC3D8-5485-5DF2-2FC8-0FB78533F4AC}" dt="2022-09-29T05:07:19.998" v="24"/>
          <ac:spMkLst>
            <pc:docMk/>
            <pc:sldMk cId="2857414265" sldId="258"/>
            <ac:spMk id="23" creationId="{0288C6B4-AFC3-407F-A595-EFFD38D4CCAF}"/>
          </ac:spMkLst>
        </pc:spChg>
        <pc:spChg chg="add del">
          <ac:chgData name="Bareen,  Faryal" userId="S::faryalbareen@kpmg.com::502e6631-5498-4a0e-bdca-24ebecd59470" providerId="AD" clId="Web-{333FC3D8-5485-5DF2-2FC8-0FB78533F4AC}" dt="2022-09-29T05:07:19.998" v="24"/>
          <ac:spMkLst>
            <pc:docMk/>
            <pc:sldMk cId="2857414265" sldId="258"/>
            <ac:spMk id="24" creationId="{CF236821-17FE-429B-8D2C-08E13A64EA40}"/>
          </ac:spMkLst>
        </pc:spChg>
        <pc:spChg chg="add del">
          <ac:chgData name="Bareen,  Faryal" userId="S::faryalbareen@kpmg.com::502e6631-5498-4a0e-bdca-24ebecd59470" providerId="AD" clId="Web-{333FC3D8-5485-5DF2-2FC8-0FB78533F4AC}" dt="2022-09-29T05:07:19.998" v="24"/>
          <ac:spMkLst>
            <pc:docMk/>
            <pc:sldMk cId="2857414265" sldId="258"/>
            <ac:spMk id="25" creationId="{C0BDBCD2-E081-43AB-9119-C55465E59757}"/>
          </ac:spMkLst>
        </pc:spChg>
        <pc:spChg chg="add del">
          <ac:chgData name="Bareen,  Faryal" userId="S::faryalbareen@kpmg.com::502e6631-5498-4a0e-bdca-24ebecd59470" providerId="AD" clId="Web-{333FC3D8-5485-5DF2-2FC8-0FB78533F4AC}" dt="2022-09-29T05:07:19.998" v="24"/>
          <ac:spMkLst>
            <pc:docMk/>
            <pc:sldMk cId="2857414265" sldId="258"/>
            <ac:spMk id="26" creationId="{98E79BE4-34FE-485A-98A5-92CE8F7C4743}"/>
          </ac:spMkLst>
        </pc:spChg>
        <pc:spChg chg="add">
          <ac:chgData name="Bareen,  Faryal" userId="S::faryalbareen@kpmg.com::502e6631-5498-4a0e-bdca-24ebecd59470" providerId="AD" clId="Web-{333FC3D8-5485-5DF2-2FC8-0FB78533F4AC}" dt="2022-09-29T06:26:50.234" v="642"/>
          <ac:spMkLst>
            <pc:docMk/>
            <pc:sldMk cId="2857414265" sldId="258"/>
            <ac:spMk id="27" creationId="{B4AAD3FD-83A5-4B89-9F8F-01B8870865BE}"/>
          </ac:spMkLst>
        </pc:spChg>
        <pc:spChg chg="add del">
          <ac:chgData name="Bareen,  Faryal" userId="S::faryalbareen@kpmg.com::502e6631-5498-4a0e-bdca-24ebecd59470" providerId="AD" clId="Web-{333FC3D8-5485-5DF2-2FC8-0FB78533F4AC}" dt="2022-09-29T05:07:27.842" v="26"/>
          <ac:spMkLst>
            <pc:docMk/>
            <pc:sldMk cId="2857414265" sldId="258"/>
            <ac:spMk id="28" creationId="{F4C0B10B-D2C4-4A54-AFAD-3D27DF88BB37}"/>
          </ac:spMkLst>
        </pc:spChg>
        <pc:spChg chg="add">
          <ac:chgData name="Bareen,  Faryal" userId="S::faryalbareen@kpmg.com::502e6631-5498-4a0e-bdca-24ebecd59470" providerId="AD" clId="Web-{333FC3D8-5485-5DF2-2FC8-0FB78533F4AC}" dt="2022-09-29T06:26:50.234" v="642"/>
          <ac:spMkLst>
            <pc:docMk/>
            <pc:sldMk cId="2857414265" sldId="258"/>
            <ac:spMk id="30" creationId="{61752F1D-FC0F-4103-9584-630E643CCDA6}"/>
          </ac:spMkLst>
        </pc:spChg>
        <pc:spChg chg="add">
          <ac:chgData name="Bareen,  Faryal" userId="S::faryalbareen@kpmg.com::502e6631-5498-4a0e-bdca-24ebecd59470" providerId="AD" clId="Web-{333FC3D8-5485-5DF2-2FC8-0FB78533F4AC}" dt="2022-09-29T06:26:50.234" v="642"/>
          <ac:spMkLst>
            <pc:docMk/>
            <pc:sldMk cId="2857414265" sldId="258"/>
            <ac:spMk id="31" creationId="{70151CB7-E7DE-4917-B831-01DF9CE01306}"/>
          </ac:spMkLst>
        </pc:spChg>
        <pc:spChg chg="add">
          <ac:chgData name="Bareen,  Faryal" userId="S::faryalbareen@kpmg.com::502e6631-5498-4a0e-bdca-24ebecd59470" providerId="AD" clId="Web-{333FC3D8-5485-5DF2-2FC8-0FB78533F4AC}" dt="2022-09-29T06:48:00.862" v="856"/>
          <ac:spMkLst>
            <pc:docMk/>
            <pc:sldMk cId="2857414265" sldId="258"/>
            <ac:spMk id="32" creationId="{8DB9BC10-DABC-48C4-BF24-E621264B0A19}"/>
          </ac:spMkLst>
        </pc:spChg>
        <pc:spChg chg="add">
          <ac:chgData name="Bareen,  Faryal" userId="S::faryalbareen@kpmg.com::502e6631-5498-4a0e-bdca-24ebecd59470" providerId="AD" clId="Web-{333FC3D8-5485-5DF2-2FC8-0FB78533F4AC}" dt="2022-09-29T06:26:50.234" v="642"/>
          <ac:spMkLst>
            <pc:docMk/>
            <pc:sldMk cId="2857414265" sldId="258"/>
            <ac:spMk id="33" creationId="{A92A1116-1C84-41DF-B803-1F7B0883EC82}"/>
          </ac:spMkLst>
        </pc:spChg>
        <pc:spChg chg="add del">
          <ac:chgData name="Bareen,  Faryal" userId="S::faryalbareen@kpmg.com::502e6631-5498-4a0e-bdca-24ebecd59470" providerId="AD" clId="Web-{333FC3D8-5485-5DF2-2FC8-0FB78533F4AC}" dt="2022-09-29T05:07:35.390" v="28"/>
          <ac:spMkLst>
            <pc:docMk/>
            <pc:sldMk cId="2857414265" sldId="258"/>
            <ac:spMk id="34" creationId="{5E39A796-BE83-48B1-B33F-35C4A32AAB57}"/>
          </ac:spMkLst>
        </pc:spChg>
        <pc:spChg chg="add del">
          <ac:chgData name="Bareen,  Faryal" userId="S::faryalbareen@kpmg.com::502e6631-5498-4a0e-bdca-24ebecd59470" providerId="AD" clId="Web-{333FC3D8-5485-5DF2-2FC8-0FB78533F4AC}" dt="2022-09-29T05:07:35.390" v="28"/>
          <ac:spMkLst>
            <pc:docMk/>
            <pc:sldMk cId="2857414265" sldId="258"/>
            <ac:spMk id="35" creationId="{72F84B47-E267-4194-8194-831DB7B5547F}"/>
          </ac:spMkLst>
        </pc:spChg>
        <pc:spChg chg="add">
          <ac:chgData name="Bareen,  Faryal" userId="S::faryalbareen@kpmg.com::502e6631-5498-4a0e-bdca-24ebecd59470" providerId="AD" clId="Web-{333FC3D8-5485-5DF2-2FC8-0FB78533F4AC}" dt="2022-09-29T06:48:00.862" v="856"/>
          <ac:spMkLst>
            <pc:docMk/>
            <pc:sldMk cId="2857414265" sldId="258"/>
            <ac:spMk id="36" creationId="{38348FA2-1392-4EC3-AF8B-6A64B797C7A9}"/>
          </ac:spMkLst>
        </pc:spChg>
        <pc:spChg chg="add del">
          <ac:chgData name="Bareen,  Faryal" userId="S::faryalbareen@kpmg.com::502e6631-5498-4a0e-bdca-24ebecd59470" providerId="AD" clId="Web-{333FC3D8-5485-5DF2-2FC8-0FB78533F4AC}" dt="2022-09-29T05:07:54.141" v="30"/>
          <ac:spMkLst>
            <pc:docMk/>
            <pc:sldMk cId="2857414265" sldId="258"/>
            <ac:spMk id="37" creationId="{F4C0B10B-D2C4-4A54-AFAD-3D27DF88BB37}"/>
          </ac:spMkLst>
        </pc:spChg>
        <pc:spChg chg="add">
          <ac:chgData name="Bareen,  Faryal" userId="S::faryalbareen@kpmg.com::502e6631-5498-4a0e-bdca-24ebecd59470" providerId="AD" clId="Web-{333FC3D8-5485-5DF2-2FC8-0FB78533F4AC}" dt="2022-09-29T06:48:00.862" v="856"/>
          <ac:spMkLst>
            <pc:docMk/>
            <pc:sldMk cId="2857414265" sldId="258"/>
            <ac:spMk id="39" creationId="{93CB2C36-347C-4705-BC75-94EAB8FF83B9}"/>
          </ac:spMkLst>
        </pc:spChg>
        <pc:spChg chg="add">
          <ac:chgData name="Bareen,  Faryal" userId="S::faryalbareen@kpmg.com::502e6631-5498-4a0e-bdca-24ebecd59470" providerId="AD" clId="Web-{333FC3D8-5485-5DF2-2FC8-0FB78533F4AC}" dt="2022-09-29T06:48:00.862" v="856"/>
          <ac:spMkLst>
            <pc:docMk/>
            <pc:sldMk cId="2857414265" sldId="258"/>
            <ac:spMk id="40" creationId="{4437D23E-7DA0-4020-B991-9734AB977433}"/>
          </ac:spMkLst>
        </pc:spChg>
        <pc:spChg chg="add del">
          <ac:chgData name="Bareen,  Faryal" userId="S::faryalbareen@kpmg.com::502e6631-5498-4a0e-bdca-24ebecd59470" providerId="AD" clId="Web-{333FC3D8-5485-5DF2-2FC8-0FB78533F4AC}" dt="2022-09-29T05:07:59.829" v="32"/>
          <ac:spMkLst>
            <pc:docMk/>
            <pc:sldMk cId="2857414265" sldId="258"/>
            <ac:spMk id="43" creationId="{0288C6B4-AFC3-407F-A595-EFFD38D4CCAF}"/>
          </ac:spMkLst>
        </pc:spChg>
        <pc:spChg chg="add del">
          <ac:chgData name="Bareen,  Faryal" userId="S::faryalbareen@kpmg.com::502e6631-5498-4a0e-bdca-24ebecd59470" providerId="AD" clId="Web-{333FC3D8-5485-5DF2-2FC8-0FB78533F4AC}" dt="2022-09-29T05:07:59.829" v="32"/>
          <ac:spMkLst>
            <pc:docMk/>
            <pc:sldMk cId="2857414265" sldId="258"/>
            <ac:spMk id="44" creationId="{CF236821-17FE-429B-8D2C-08E13A64EA40}"/>
          </ac:spMkLst>
        </pc:spChg>
        <pc:spChg chg="add del">
          <ac:chgData name="Bareen,  Faryal" userId="S::faryalbareen@kpmg.com::502e6631-5498-4a0e-bdca-24ebecd59470" providerId="AD" clId="Web-{333FC3D8-5485-5DF2-2FC8-0FB78533F4AC}" dt="2022-09-29T05:07:59.829" v="32"/>
          <ac:spMkLst>
            <pc:docMk/>
            <pc:sldMk cId="2857414265" sldId="258"/>
            <ac:spMk id="45" creationId="{C0BDBCD2-E081-43AB-9119-C55465E59757}"/>
          </ac:spMkLst>
        </pc:spChg>
        <pc:spChg chg="add del">
          <ac:chgData name="Bareen,  Faryal" userId="S::faryalbareen@kpmg.com::502e6631-5498-4a0e-bdca-24ebecd59470" providerId="AD" clId="Web-{333FC3D8-5485-5DF2-2FC8-0FB78533F4AC}" dt="2022-09-29T05:07:59.829" v="32"/>
          <ac:spMkLst>
            <pc:docMk/>
            <pc:sldMk cId="2857414265" sldId="258"/>
            <ac:spMk id="46" creationId="{98E79BE4-34FE-485A-98A5-92CE8F7C4743}"/>
          </ac:spMkLst>
        </pc:spChg>
        <pc:spChg chg="add del">
          <ac:chgData name="Bareen,  Faryal" userId="S::faryalbareen@kpmg.com::502e6631-5498-4a0e-bdca-24ebecd59470" providerId="AD" clId="Web-{333FC3D8-5485-5DF2-2FC8-0FB78533F4AC}" dt="2022-09-29T05:07:59.829" v="32"/>
          <ac:spMkLst>
            <pc:docMk/>
            <pc:sldMk cId="2857414265" sldId="258"/>
            <ac:spMk id="47" creationId="{7A5F0580-5EE9-419F-96EE-B6529EF6E7D0}"/>
          </ac:spMkLst>
        </pc:spChg>
        <pc:spChg chg="add del">
          <ac:chgData name="Bareen,  Faryal" userId="S::faryalbareen@kpmg.com::502e6631-5498-4a0e-bdca-24ebecd59470" providerId="AD" clId="Web-{333FC3D8-5485-5DF2-2FC8-0FB78533F4AC}" dt="2022-09-29T05:08:07.329" v="34"/>
          <ac:spMkLst>
            <pc:docMk/>
            <pc:sldMk cId="2857414265" sldId="258"/>
            <ac:spMk id="49" creationId="{F4C0B10B-D2C4-4A54-AFAD-3D27DF88BB37}"/>
          </ac:spMkLst>
        </pc:spChg>
        <pc:spChg chg="add del">
          <ac:chgData name="Bareen,  Faryal" userId="S::faryalbareen@kpmg.com::502e6631-5498-4a0e-bdca-24ebecd59470" providerId="AD" clId="Web-{333FC3D8-5485-5DF2-2FC8-0FB78533F4AC}" dt="2022-09-29T05:17:35.849" v="68"/>
          <ac:spMkLst>
            <pc:docMk/>
            <pc:sldMk cId="2857414265" sldId="258"/>
            <ac:spMk id="55" creationId="{0288C6B4-AFC3-407F-A595-EFFD38D4CCAF}"/>
          </ac:spMkLst>
        </pc:spChg>
        <pc:spChg chg="add del">
          <ac:chgData name="Bareen,  Faryal" userId="S::faryalbareen@kpmg.com::502e6631-5498-4a0e-bdca-24ebecd59470" providerId="AD" clId="Web-{333FC3D8-5485-5DF2-2FC8-0FB78533F4AC}" dt="2022-09-29T05:17:35.849" v="68"/>
          <ac:spMkLst>
            <pc:docMk/>
            <pc:sldMk cId="2857414265" sldId="258"/>
            <ac:spMk id="56" creationId="{CF236821-17FE-429B-8D2C-08E13A64EA40}"/>
          </ac:spMkLst>
        </pc:spChg>
        <pc:spChg chg="add del">
          <ac:chgData name="Bareen,  Faryal" userId="S::faryalbareen@kpmg.com::502e6631-5498-4a0e-bdca-24ebecd59470" providerId="AD" clId="Web-{333FC3D8-5485-5DF2-2FC8-0FB78533F4AC}" dt="2022-09-29T05:17:35.849" v="68"/>
          <ac:spMkLst>
            <pc:docMk/>
            <pc:sldMk cId="2857414265" sldId="258"/>
            <ac:spMk id="57" creationId="{C0BDBCD2-E081-43AB-9119-C55465E59757}"/>
          </ac:spMkLst>
        </pc:spChg>
        <pc:spChg chg="add del">
          <ac:chgData name="Bareen,  Faryal" userId="S::faryalbareen@kpmg.com::502e6631-5498-4a0e-bdca-24ebecd59470" providerId="AD" clId="Web-{333FC3D8-5485-5DF2-2FC8-0FB78533F4AC}" dt="2022-09-29T05:17:35.849" v="68"/>
          <ac:spMkLst>
            <pc:docMk/>
            <pc:sldMk cId="2857414265" sldId="258"/>
            <ac:spMk id="58" creationId="{98E79BE4-34FE-485A-98A5-92CE8F7C4743}"/>
          </ac:spMkLst>
        </pc:spChg>
        <pc:spChg chg="add del">
          <ac:chgData name="Bareen,  Faryal" userId="S::faryalbareen@kpmg.com::502e6631-5498-4a0e-bdca-24ebecd59470" providerId="AD" clId="Web-{333FC3D8-5485-5DF2-2FC8-0FB78533F4AC}" dt="2022-09-29T05:17:35.849" v="68"/>
          <ac:spMkLst>
            <pc:docMk/>
            <pc:sldMk cId="2857414265" sldId="258"/>
            <ac:spMk id="59" creationId="{7A5F0580-5EE9-419F-96EE-B6529EF6E7D0}"/>
          </ac:spMkLst>
        </pc:spChg>
        <pc:grpChg chg="add del">
          <ac:chgData name="Bareen,  Faryal" userId="S::faryalbareen@kpmg.com::502e6631-5498-4a0e-bdca-24ebecd59470" providerId="AD" clId="Web-{333FC3D8-5485-5DF2-2FC8-0FB78533F4AC}" dt="2022-09-29T05:07:05.966" v="20"/>
          <ac:grpSpMkLst>
            <pc:docMk/>
            <pc:sldMk cId="2857414265" sldId="258"/>
            <ac:grpSpMk id="15" creationId="{5995D10D-E9C9-47DB-AE7E-801FEF38F5C9}"/>
          </ac:grpSpMkLst>
        </pc:grpChg>
        <pc:grpChg chg="add del">
          <ac:chgData name="Bareen,  Faryal" userId="S::faryalbareen@kpmg.com::502e6631-5498-4a0e-bdca-24ebecd59470" providerId="AD" clId="Web-{333FC3D8-5485-5DF2-2FC8-0FB78533F4AC}" dt="2022-09-29T05:07:05.966" v="20"/>
          <ac:grpSpMkLst>
            <pc:docMk/>
            <pc:sldMk cId="2857414265" sldId="258"/>
            <ac:grpSpMk id="18" creationId="{828A5161-06F1-46CF-8AD7-844680A59E13}"/>
          </ac:grpSpMkLst>
        </pc:grpChg>
        <pc:grpChg chg="add del">
          <ac:chgData name="Bareen,  Faryal" userId="S::faryalbareen@kpmg.com::502e6631-5498-4a0e-bdca-24ebecd59470" providerId="AD" clId="Web-{333FC3D8-5485-5DF2-2FC8-0FB78533F4AC}" dt="2022-09-29T05:07:27.842" v="26"/>
          <ac:grpSpMkLst>
            <pc:docMk/>
            <pc:sldMk cId="2857414265" sldId="258"/>
            <ac:grpSpMk id="29" creationId="{B6BADB90-C74B-40D6-86DC-503F65FCE8DC}"/>
          </ac:grpSpMkLst>
        </pc:grpChg>
        <pc:grpChg chg="add del">
          <ac:chgData name="Bareen,  Faryal" userId="S::faryalbareen@kpmg.com::502e6631-5498-4a0e-bdca-24ebecd59470" providerId="AD" clId="Web-{333FC3D8-5485-5DF2-2FC8-0FB78533F4AC}" dt="2022-09-29T05:07:54.141" v="30"/>
          <ac:grpSpMkLst>
            <pc:docMk/>
            <pc:sldMk cId="2857414265" sldId="258"/>
            <ac:grpSpMk id="38" creationId="{B6BADB90-C74B-40D6-86DC-503F65FCE8DC}"/>
          </ac:grpSpMkLst>
        </pc:grpChg>
        <pc:grpChg chg="add del">
          <ac:chgData name="Bareen,  Faryal" userId="S::faryalbareen@kpmg.com::502e6631-5498-4a0e-bdca-24ebecd59470" providerId="AD" clId="Web-{333FC3D8-5485-5DF2-2FC8-0FB78533F4AC}" dt="2022-09-29T05:08:07.329" v="34"/>
          <ac:grpSpMkLst>
            <pc:docMk/>
            <pc:sldMk cId="2857414265" sldId="258"/>
            <ac:grpSpMk id="50" creationId="{B6BADB90-C74B-40D6-86DC-503F65FCE8DC}"/>
          </ac:grpSpMkLst>
        </pc:grpChg>
        <pc:picChg chg="add mod">
          <ac:chgData name="Bareen,  Faryal" userId="S::faryalbareen@kpmg.com::502e6631-5498-4a0e-bdca-24ebecd59470" providerId="AD" clId="Web-{333FC3D8-5485-5DF2-2FC8-0FB78533F4AC}" dt="2022-09-29T06:48:10.924" v="857" actId="14100"/>
          <ac:picMkLst>
            <pc:docMk/>
            <pc:sldMk cId="2857414265" sldId="258"/>
            <ac:picMk id="4" creationId="{7DEB8CD7-A4E1-1BDE-8A1E-1D418A876DA1}"/>
          </ac:picMkLst>
        </pc:picChg>
      </pc:sldChg>
      <pc:sldChg chg="addSp delSp modSp mod setBg modClrScheme setClrOvrMap chgLayout">
        <pc:chgData name="Bareen,  Faryal" userId="S::faryalbareen@kpmg.com::502e6631-5498-4a0e-bdca-24ebecd59470" providerId="AD" clId="Web-{333FC3D8-5485-5DF2-2FC8-0FB78533F4AC}" dt="2022-09-29T06:54:42.479" v="917" actId="20577"/>
        <pc:sldMkLst>
          <pc:docMk/>
          <pc:sldMk cId="902383344" sldId="259"/>
        </pc:sldMkLst>
        <pc:spChg chg="mod ord">
          <ac:chgData name="Bareen,  Faryal" userId="S::faryalbareen@kpmg.com::502e6631-5498-4a0e-bdca-24ebecd59470" providerId="AD" clId="Web-{333FC3D8-5485-5DF2-2FC8-0FB78533F4AC}" dt="2022-09-29T06:49:35.398" v="867" actId="14100"/>
          <ac:spMkLst>
            <pc:docMk/>
            <pc:sldMk cId="902383344" sldId="259"/>
            <ac:spMk id="2" creationId="{6EF86BDB-A02E-4946-B1EB-784AEE405DC3}"/>
          </ac:spMkLst>
        </pc:spChg>
        <pc:spChg chg="del mod ord">
          <ac:chgData name="Bareen,  Faryal" userId="S::faryalbareen@kpmg.com::502e6631-5498-4a0e-bdca-24ebecd59470" providerId="AD" clId="Web-{333FC3D8-5485-5DF2-2FC8-0FB78533F4AC}" dt="2022-09-29T05:33:08.595" v="165"/>
          <ac:spMkLst>
            <pc:docMk/>
            <pc:sldMk cId="902383344" sldId="259"/>
            <ac:spMk id="3" creationId="{4A8D0D96-563E-4E9A-B412-C525E3D00119}"/>
          </ac:spMkLst>
        </pc:spChg>
        <pc:spChg chg="add del">
          <ac:chgData name="Bareen,  Faryal" userId="S::faryalbareen@kpmg.com::502e6631-5498-4a0e-bdca-24ebecd59470" providerId="AD" clId="Web-{333FC3D8-5485-5DF2-2FC8-0FB78533F4AC}" dt="2022-09-29T06:27:26.127" v="644"/>
          <ac:spMkLst>
            <pc:docMk/>
            <pc:sldMk cId="902383344" sldId="259"/>
            <ac:spMk id="8" creationId="{923E8915-D2AA-4327-A45A-972C3CA9574B}"/>
          </ac:spMkLst>
        </pc:spChg>
        <pc:spChg chg="add del">
          <ac:chgData name="Bareen,  Faryal" userId="S::faryalbareen@kpmg.com::502e6631-5498-4a0e-bdca-24ebecd59470" providerId="AD" clId="Web-{333FC3D8-5485-5DF2-2FC8-0FB78533F4AC}" dt="2022-09-29T06:27:26.127" v="644"/>
          <ac:spMkLst>
            <pc:docMk/>
            <pc:sldMk cId="902383344" sldId="259"/>
            <ac:spMk id="10" creationId="{8302FC3C-9804-4950-B721-5FD704BA6065}"/>
          </ac:spMkLst>
        </pc:spChg>
        <pc:spChg chg="add del">
          <ac:chgData name="Bareen,  Faryal" userId="S::faryalbareen@kpmg.com::502e6631-5498-4a0e-bdca-24ebecd59470" providerId="AD" clId="Web-{333FC3D8-5485-5DF2-2FC8-0FB78533F4AC}" dt="2022-09-29T06:27:26.127" v="644"/>
          <ac:spMkLst>
            <pc:docMk/>
            <pc:sldMk cId="902383344" sldId="259"/>
            <ac:spMk id="16" creationId="{F3798573-F27B-47EB-8EA4-7EE34954C2D6}"/>
          </ac:spMkLst>
        </pc:spChg>
        <pc:spChg chg="add mod">
          <ac:chgData name="Bareen,  Faryal" userId="S::faryalbareen@kpmg.com::502e6631-5498-4a0e-bdca-24ebecd59470" providerId="AD" clId="Web-{333FC3D8-5485-5DF2-2FC8-0FB78533F4AC}" dt="2022-09-29T06:54:42.479" v="917" actId="20577"/>
          <ac:spMkLst>
            <pc:docMk/>
            <pc:sldMk cId="902383344" sldId="259"/>
            <ac:spMk id="20" creationId="{812D7A6F-AB81-3DA3-3E2B-0E3233F49293}"/>
          </ac:spMkLst>
        </pc:spChg>
        <pc:spChg chg="add">
          <ac:chgData name="Bareen,  Faryal" userId="S::faryalbareen@kpmg.com::502e6631-5498-4a0e-bdca-24ebecd59470" providerId="AD" clId="Web-{333FC3D8-5485-5DF2-2FC8-0FB78533F4AC}" dt="2022-09-29T06:49:29.632" v="866"/>
          <ac:spMkLst>
            <pc:docMk/>
            <pc:sldMk cId="902383344" sldId="259"/>
            <ac:spMk id="22" creationId="{8DB9BC10-DABC-48C4-BF24-E621264B0A19}"/>
          </ac:spMkLst>
        </pc:spChg>
        <pc:spChg chg="add">
          <ac:chgData name="Bareen,  Faryal" userId="S::faryalbareen@kpmg.com::502e6631-5498-4a0e-bdca-24ebecd59470" providerId="AD" clId="Web-{333FC3D8-5485-5DF2-2FC8-0FB78533F4AC}" dt="2022-09-29T06:27:26.127" v="644"/>
          <ac:spMkLst>
            <pc:docMk/>
            <pc:sldMk cId="902383344" sldId="259"/>
            <ac:spMk id="23" creationId="{B4AAD3FD-83A5-4B89-9F8F-01B8870865BE}"/>
          </ac:spMkLst>
        </pc:spChg>
        <pc:spChg chg="add">
          <ac:chgData name="Bareen,  Faryal" userId="S::faryalbareen@kpmg.com::502e6631-5498-4a0e-bdca-24ebecd59470" providerId="AD" clId="Web-{333FC3D8-5485-5DF2-2FC8-0FB78533F4AC}" dt="2022-09-29T06:49:29.632" v="866"/>
          <ac:spMkLst>
            <pc:docMk/>
            <pc:sldMk cId="902383344" sldId="259"/>
            <ac:spMk id="24" creationId="{38348FA2-1392-4EC3-AF8B-6A64B797C7A9}"/>
          </ac:spMkLst>
        </pc:spChg>
        <pc:spChg chg="add">
          <ac:chgData name="Bareen,  Faryal" userId="S::faryalbareen@kpmg.com::502e6631-5498-4a0e-bdca-24ebecd59470" providerId="AD" clId="Web-{333FC3D8-5485-5DF2-2FC8-0FB78533F4AC}" dt="2022-09-29T06:27:26.127" v="644"/>
          <ac:spMkLst>
            <pc:docMk/>
            <pc:sldMk cId="902383344" sldId="259"/>
            <ac:spMk id="25" creationId="{61752F1D-FC0F-4103-9584-630E643CCDA6}"/>
          </ac:spMkLst>
        </pc:spChg>
        <pc:spChg chg="add">
          <ac:chgData name="Bareen,  Faryal" userId="S::faryalbareen@kpmg.com::502e6631-5498-4a0e-bdca-24ebecd59470" providerId="AD" clId="Web-{333FC3D8-5485-5DF2-2FC8-0FB78533F4AC}" dt="2022-09-29T06:49:29.632" v="866"/>
          <ac:spMkLst>
            <pc:docMk/>
            <pc:sldMk cId="902383344" sldId="259"/>
            <ac:spMk id="26" creationId="{93CB2C36-347C-4705-BC75-94EAB8FF83B9}"/>
          </ac:spMkLst>
        </pc:spChg>
        <pc:spChg chg="add">
          <ac:chgData name="Bareen,  Faryal" userId="S::faryalbareen@kpmg.com::502e6631-5498-4a0e-bdca-24ebecd59470" providerId="AD" clId="Web-{333FC3D8-5485-5DF2-2FC8-0FB78533F4AC}" dt="2022-09-29T06:27:26.127" v="644"/>
          <ac:spMkLst>
            <pc:docMk/>
            <pc:sldMk cId="902383344" sldId="259"/>
            <ac:spMk id="27" creationId="{70151CB7-E7DE-4917-B831-01DF9CE01306}"/>
          </ac:spMkLst>
        </pc:spChg>
        <pc:spChg chg="add">
          <ac:chgData name="Bareen,  Faryal" userId="S::faryalbareen@kpmg.com::502e6631-5498-4a0e-bdca-24ebecd59470" providerId="AD" clId="Web-{333FC3D8-5485-5DF2-2FC8-0FB78533F4AC}" dt="2022-09-29T06:27:26.127" v="644"/>
          <ac:spMkLst>
            <pc:docMk/>
            <pc:sldMk cId="902383344" sldId="259"/>
            <ac:spMk id="29" creationId="{A92A1116-1C84-41DF-B803-1F7B0883EC82}"/>
          </ac:spMkLst>
        </pc:spChg>
        <pc:spChg chg="add">
          <ac:chgData name="Bareen,  Faryal" userId="S::faryalbareen@kpmg.com::502e6631-5498-4a0e-bdca-24ebecd59470" providerId="AD" clId="Web-{333FC3D8-5485-5DF2-2FC8-0FB78533F4AC}" dt="2022-09-29T06:49:29.632" v="866"/>
          <ac:spMkLst>
            <pc:docMk/>
            <pc:sldMk cId="902383344" sldId="259"/>
            <ac:spMk id="31" creationId="{4437D23E-7DA0-4020-B991-9734AB977433}"/>
          </ac:spMkLst>
        </pc:spChg>
        <pc:picChg chg="add mod ord">
          <ac:chgData name="Bareen,  Faryal" userId="S::faryalbareen@kpmg.com::502e6631-5498-4a0e-bdca-24ebecd59470" providerId="AD" clId="Web-{333FC3D8-5485-5DF2-2FC8-0FB78533F4AC}" dt="2022-09-29T06:49:45.103" v="870" actId="14100"/>
          <ac:picMkLst>
            <pc:docMk/>
            <pc:sldMk cId="902383344" sldId="259"/>
            <ac:picMk id="4" creationId="{1A7CA044-0BE2-5317-C55E-C5AC173BB3B1}"/>
          </ac:picMkLst>
        </pc:picChg>
        <pc:picChg chg="add del">
          <ac:chgData name="Bareen,  Faryal" userId="S::faryalbareen@kpmg.com::502e6631-5498-4a0e-bdca-24ebecd59470" providerId="AD" clId="Web-{333FC3D8-5485-5DF2-2FC8-0FB78533F4AC}" dt="2022-09-29T06:27:26.127" v="644"/>
          <ac:picMkLst>
            <pc:docMk/>
            <pc:sldMk cId="902383344" sldId="259"/>
            <ac:picMk id="14" creationId="{3BC6EBB2-9BDC-4075-BA6B-43A9FBF9C86C}"/>
          </ac:picMkLst>
        </pc:picChg>
        <pc:cxnChg chg="add del">
          <ac:chgData name="Bareen,  Faryal" userId="S::faryalbareen@kpmg.com::502e6631-5498-4a0e-bdca-24ebecd59470" providerId="AD" clId="Web-{333FC3D8-5485-5DF2-2FC8-0FB78533F4AC}" dt="2022-09-29T06:27:26.127" v="644"/>
          <ac:cxnSpMkLst>
            <pc:docMk/>
            <pc:sldMk cId="902383344" sldId="259"/>
            <ac:cxnSpMk id="12" creationId="{6B9695BD-ECF6-49CA-8877-8C493193C65D}"/>
          </ac:cxnSpMkLst>
        </pc:cxnChg>
      </pc:sldChg>
      <pc:sldChg chg="modSp mod modClrScheme chgLayout">
        <pc:chgData name="Bareen,  Faryal" userId="S::faryalbareen@kpmg.com::502e6631-5498-4a0e-bdca-24ebecd59470" providerId="AD" clId="Web-{333FC3D8-5485-5DF2-2FC8-0FB78533F4AC}" dt="2022-09-29T06:27:04.235" v="643"/>
        <pc:sldMkLst>
          <pc:docMk/>
          <pc:sldMk cId="1729086549" sldId="260"/>
        </pc:sldMkLst>
        <pc:picChg chg="mod ord">
          <ac:chgData name="Bareen,  Faryal" userId="S::faryalbareen@kpmg.com::502e6631-5498-4a0e-bdca-24ebecd59470" providerId="AD" clId="Web-{333FC3D8-5485-5DF2-2FC8-0FB78533F4AC}" dt="2022-09-29T05:17:35.849" v="68"/>
          <ac:picMkLst>
            <pc:docMk/>
            <pc:sldMk cId="1729086549" sldId="260"/>
            <ac:picMk id="5" creationId="{FE2C0346-F994-4448-83EC-38B446A4D877}"/>
          </ac:picMkLst>
        </pc:picChg>
      </pc:sldChg>
      <pc:sldChg chg="addSp delSp modSp new mod setBg modClrScheme setClrOvrMap delDesignElem chgLayout">
        <pc:chgData name="Bareen,  Faryal" userId="S::faryalbareen@kpmg.com::502e6631-5498-4a0e-bdca-24ebecd59470" providerId="AD" clId="Web-{333FC3D8-5485-5DF2-2FC8-0FB78533F4AC}" dt="2022-09-29T08:28:04.942" v="995" actId="14100"/>
        <pc:sldMkLst>
          <pc:docMk/>
          <pc:sldMk cId="153178414" sldId="261"/>
        </pc:sldMkLst>
        <pc:spChg chg="del mod ord">
          <ac:chgData name="Bareen,  Faryal" userId="S::faryalbareen@kpmg.com::502e6631-5498-4a0e-bdca-24ebecd59470" providerId="AD" clId="Web-{333FC3D8-5485-5DF2-2FC8-0FB78533F4AC}" dt="2022-09-29T06:29:15.462" v="667"/>
          <ac:spMkLst>
            <pc:docMk/>
            <pc:sldMk cId="153178414" sldId="261"/>
            <ac:spMk id="2" creationId="{C3B01448-B7C9-FE52-98E7-B8974325DBBD}"/>
          </ac:spMkLst>
        </pc:spChg>
        <pc:spChg chg="del mod">
          <ac:chgData name="Bareen,  Faryal" userId="S::faryalbareen@kpmg.com::502e6631-5498-4a0e-bdca-24ebecd59470" providerId="AD" clId="Web-{333FC3D8-5485-5DF2-2FC8-0FB78533F4AC}" dt="2022-09-29T05:14:38.369" v="48"/>
          <ac:spMkLst>
            <pc:docMk/>
            <pc:sldMk cId="153178414" sldId="261"/>
            <ac:spMk id="3" creationId="{F661693D-D83F-CAC7-BAE4-649630D68E8E}"/>
          </ac:spMkLst>
        </pc:spChg>
        <pc:spChg chg="add">
          <ac:chgData name="Bareen,  Faryal" userId="S::faryalbareen@kpmg.com::502e6631-5498-4a0e-bdca-24ebecd59470" providerId="AD" clId="Web-{333FC3D8-5485-5DF2-2FC8-0FB78533F4AC}" dt="2022-09-29T05:20:12.468" v="92"/>
          <ac:spMkLst>
            <pc:docMk/>
            <pc:sldMk cId="153178414" sldId="261"/>
            <ac:spMk id="7" creationId="{B4AAD3FD-83A5-4B89-9F8F-01B8870865BE}"/>
          </ac:spMkLst>
        </pc:spChg>
        <pc:spChg chg="add del">
          <ac:chgData name="Bareen,  Faryal" userId="S::faryalbareen@kpmg.com::502e6631-5498-4a0e-bdca-24ebecd59470" providerId="AD" clId="Web-{333FC3D8-5485-5DF2-2FC8-0FB78533F4AC}" dt="2022-09-29T05:14:57.761" v="52"/>
          <ac:spMkLst>
            <pc:docMk/>
            <pc:sldMk cId="153178414" sldId="261"/>
            <ac:spMk id="8" creationId="{907EF6B7-1338-4443-8C46-6A318D952DFD}"/>
          </ac:spMkLst>
        </pc:spChg>
        <pc:spChg chg="add del">
          <ac:chgData name="Bareen,  Faryal" userId="S::faryalbareen@kpmg.com::502e6631-5498-4a0e-bdca-24ebecd59470" providerId="AD" clId="Web-{333FC3D8-5485-5DF2-2FC8-0FB78533F4AC}" dt="2022-09-29T05:14:57.761" v="52"/>
          <ac:spMkLst>
            <pc:docMk/>
            <pc:sldMk cId="153178414" sldId="261"/>
            <ac:spMk id="10" creationId="{DAAE4CDD-124C-4DCF-9584-B6033B545DD5}"/>
          </ac:spMkLst>
        </pc:spChg>
        <pc:spChg chg="add del">
          <ac:chgData name="Bareen,  Faryal" userId="S::faryalbareen@kpmg.com::502e6631-5498-4a0e-bdca-24ebecd59470" providerId="AD" clId="Web-{333FC3D8-5485-5DF2-2FC8-0FB78533F4AC}" dt="2022-09-29T05:14:57.761" v="52"/>
          <ac:spMkLst>
            <pc:docMk/>
            <pc:sldMk cId="153178414" sldId="261"/>
            <ac:spMk id="12" creationId="{081E4A58-353D-44AE-B2FC-2A74E2E400F7}"/>
          </ac:spMkLst>
        </pc:spChg>
        <pc:spChg chg="add del">
          <ac:chgData name="Bareen,  Faryal" userId="S::faryalbareen@kpmg.com::502e6631-5498-4a0e-bdca-24ebecd59470" providerId="AD" clId="Web-{333FC3D8-5485-5DF2-2FC8-0FB78533F4AC}" dt="2022-09-29T05:18:04.991" v="73"/>
          <ac:spMkLst>
            <pc:docMk/>
            <pc:sldMk cId="153178414" sldId="261"/>
            <ac:spMk id="13" creationId="{4AC0CD9D-7610-4620-93B4-798CCD9AB581}"/>
          </ac:spMkLst>
        </pc:spChg>
        <pc:spChg chg="add">
          <ac:chgData name="Bareen,  Faryal" userId="S::faryalbareen@kpmg.com::502e6631-5498-4a0e-bdca-24ebecd59470" providerId="AD" clId="Web-{333FC3D8-5485-5DF2-2FC8-0FB78533F4AC}" dt="2022-09-29T05:20:12.468" v="92"/>
          <ac:spMkLst>
            <pc:docMk/>
            <pc:sldMk cId="153178414" sldId="261"/>
            <ac:spMk id="14" creationId="{61752F1D-FC0F-4103-9584-630E643CCDA6}"/>
          </ac:spMkLst>
        </pc:spChg>
        <pc:spChg chg="add">
          <ac:chgData name="Bareen,  Faryal" userId="S::faryalbareen@kpmg.com::502e6631-5498-4a0e-bdca-24ebecd59470" providerId="AD" clId="Web-{333FC3D8-5485-5DF2-2FC8-0FB78533F4AC}" dt="2022-09-29T05:20:12.468" v="92"/>
          <ac:spMkLst>
            <pc:docMk/>
            <pc:sldMk cId="153178414" sldId="261"/>
            <ac:spMk id="16" creationId="{70151CB7-E7DE-4917-B831-01DF9CE01306}"/>
          </ac:spMkLst>
        </pc:spChg>
        <pc:spChg chg="add del">
          <ac:chgData name="Bareen,  Faryal" userId="S::faryalbareen@kpmg.com::502e6631-5498-4a0e-bdca-24ebecd59470" providerId="AD" clId="Web-{333FC3D8-5485-5DF2-2FC8-0FB78533F4AC}" dt="2022-09-29T05:17:21.207" v="66"/>
          <ac:spMkLst>
            <pc:docMk/>
            <pc:sldMk cId="153178414" sldId="261"/>
            <ac:spMk id="17" creationId="{D4771268-CB57-404A-9271-370EB28F6090}"/>
          </ac:spMkLst>
        </pc:spChg>
        <pc:spChg chg="add">
          <ac:chgData name="Bareen,  Faryal" userId="S::faryalbareen@kpmg.com::502e6631-5498-4a0e-bdca-24ebecd59470" providerId="AD" clId="Web-{333FC3D8-5485-5DF2-2FC8-0FB78533F4AC}" dt="2022-09-29T05:20:12.468" v="92"/>
          <ac:spMkLst>
            <pc:docMk/>
            <pc:sldMk cId="153178414" sldId="261"/>
            <ac:spMk id="18" creationId="{A92A1116-1C84-41DF-B803-1F7B0883EC82}"/>
          </ac:spMkLst>
        </pc:spChg>
        <pc:spChg chg="add del">
          <ac:chgData name="Bareen,  Faryal" userId="S::faryalbareen@kpmg.com::502e6631-5498-4a0e-bdca-24ebecd59470" providerId="AD" clId="Web-{333FC3D8-5485-5DF2-2FC8-0FB78533F4AC}" dt="2022-09-29T05:18:04.991" v="73"/>
          <ac:spMkLst>
            <pc:docMk/>
            <pc:sldMk cId="153178414" sldId="261"/>
            <ac:spMk id="19" creationId="{DE4D62F9-188E-4530-84C2-24BDEE4BEB82}"/>
          </ac:spMkLst>
        </pc:spChg>
        <pc:spChg chg="add del mod">
          <ac:chgData name="Bareen,  Faryal" userId="S::faryalbareen@kpmg.com::502e6631-5498-4a0e-bdca-24ebecd59470" providerId="AD" clId="Web-{333FC3D8-5485-5DF2-2FC8-0FB78533F4AC}" dt="2022-09-29T06:48:37.175" v="859" actId="20577"/>
          <ac:spMkLst>
            <pc:docMk/>
            <pc:sldMk cId="153178414" sldId="261"/>
            <ac:spMk id="20" creationId="{53904994-2882-1C44-A1E2-6C224D225FBE}"/>
          </ac:spMkLst>
        </pc:spChg>
        <pc:spChg chg="add del">
          <ac:chgData name="Bareen,  Faryal" userId="S::faryalbareen@kpmg.com::502e6631-5498-4a0e-bdca-24ebecd59470" providerId="AD" clId="Web-{333FC3D8-5485-5DF2-2FC8-0FB78533F4AC}" dt="2022-09-29T05:18:04.991" v="73"/>
          <ac:spMkLst>
            <pc:docMk/>
            <pc:sldMk cId="153178414" sldId="261"/>
            <ac:spMk id="21" creationId="{D67CA421-FA2B-47ED-A101-F8BBEBB2976B}"/>
          </ac:spMkLst>
        </pc:spChg>
        <pc:spChg chg="add del">
          <ac:chgData name="Bareen,  Faryal" userId="S::faryalbareen@kpmg.com::502e6631-5498-4a0e-bdca-24ebecd59470" providerId="AD" clId="Web-{333FC3D8-5485-5DF2-2FC8-0FB78533F4AC}" dt="2022-09-29T05:17:35.849" v="68"/>
          <ac:spMkLst>
            <pc:docMk/>
            <pc:sldMk cId="153178414" sldId="261"/>
            <ac:spMk id="22" creationId="{6753252F-4873-4F63-801D-CC719279A7D5}"/>
          </ac:spMkLst>
        </pc:spChg>
        <pc:spChg chg="add del">
          <ac:chgData name="Bareen,  Faryal" userId="S::faryalbareen@kpmg.com::502e6631-5498-4a0e-bdca-24ebecd59470" providerId="AD" clId="Web-{333FC3D8-5485-5DF2-2FC8-0FB78533F4AC}" dt="2022-09-29T05:18:04.991" v="73"/>
          <ac:spMkLst>
            <pc:docMk/>
            <pc:sldMk cId="153178414" sldId="261"/>
            <ac:spMk id="23" creationId="{12425D82-CD5E-45A4-9542-70951E59F2D1}"/>
          </ac:spMkLst>
        </pc:spChg>
        <pc:spChg chg="add del">
          <ac:chgData name="Bareen,  Faryal" userId="S::faryalbareen@kpmg.com::502e6631-5498-4a0e-bdca-24ebecd59470" providerId="AD" clId="Web-{333FC3D8-5485-5DF2-2FC8-0FB78533F4AC}" dt="2022-09-29T05:17:35.849" v="68"/>
          <ac:spMkLst>
            <pc:docMk/>
            <pc:sldMk cId="153178414" sldId="261"/>
            <ac:spMk id="24" creationId="{047C8CCB-F95D-4249-92DD-651249D3535A}"/>
          </ac:spMkLst>
        </pc:spChg>
        <pc:spChg chg="add del">
          <ac:chgData name="Bareen,  Faryal" userId="S::faryalbareen@kpmg.com::502e6631-5498-4a0e-bdca-24ebecd59470" providerId="AD" clId="Web-{333FC3D8-5485-5DF2-2FC8-0FB78533F4AC}" dt="2022-09-29T05:18:04.991" v="73"/>
          <ac:spMkLst>
            <pc:docMk/>
            <pc:sldMk cId="153178414" sldId="261"/>
            <ac:spMk id="25" creationId="{221DB897-A621-4D5F-AC81-91199AC4370E}"/>
          </ac:spMkLst>
        </pc:spChg>
        <pc:spChg chg="add">
          <ac:chgData name="Bareen,  Faryal" userId="S::faryalbareen@kpmg.com::502e6631-5498-4a0e-bdca-24ebecd59470" providerId="AD" clId="Web-{333FC3D8-5485-5DF2-2FC8-0FB78533F4AC}" dt="2022-09-29T06:48:16.549" v="858"/>
          <ac:spMkLst>
            <pc:docMk/>
            <pc:sldMk cId="153178414" sldId="261"/>
            <ac:spMk id="26" creationId="{8DB9BC10-DABC-48C4-BF24-E621264B0A19}"/>
          </ac:spMkLst>
        </pc:spChg>
        <pc:spChg chg="add del">
          <ac:chgData name="Bareen,  Faryal" userId="S::faryalbareen@kpmg.com::502e6631-5498-4a0e-bdca-24ebecd59470" providerId="AD" clId="Web-{333FC3D8-5485-5DF2-2FC8-0FB78533F4AC}" dt="2022-09-29T05:19:05.761" v="89"/>
          <ac:spMkLst>
            <pc:docMk/>
            <pc:sldMk cId="153178414" sldId="261"/>
            <ac:spMk id="27" creationId="{144A11D1-6963-485E-86DE-760B07434307}"/>
          </ac:spMkLst>
        </pc:spChg>
        <pc:spChg chg="add del">
          <ac:chgData name="Bareen,  Faryal" userId="S::faryalbareen@kpmg.com::502e6631-5498-4a0e-bdca-24ebecd59470" providerId="AD" clId="Web-{333FC3D8-5485-5DF2-2FC8-0FB78533F4AC}" dt="2022-09-29T05:19:05.761" v="89"/>
          <ac:spMkLst>
            <pc:docMk/>
            <pc:sldMk cId="153178414" sldId="261"/>
            <ac:spMk id="28" creationId="{93BDF132-E4EF-4CB3-9A12-1EB75E159A5B}"/>
          </ac:spMkLst>
        </pc:spChg>
        <pc:spChg chg="add del">
          <ac:chgData name="Bareen,  Faryal" userId="S::faryalbareen@kpmg.com::502e6631-5498-4a0e-bdca-24ebecd59470" providerId="AD" clId="Web-{333FC3D8-5485-5DF2-2FC8-0FB78533F4AC}" dt="2022-09-29T05:19:05.761" v="89"/>
          <ac:spMkLst>
            <pc:docMk/>
            <pc:sldMk cId="153178414" sldId="261"/>
            <ac:spMk id="29" creationId="{F8486D32-0A56-4407-A9D1-7AFC169465F2}"/>
          </ac:spMkLst>
        </pc:spChg>
        <pc:spChg chg="add del">
          <ac:chgData name="Bareen,  Faryal" userId="S::faryalbareen@kpmg.com::502e6631-5498-4a0e-bdca-24ebecd59470" providerId="AD" clId="Web-{333FC3D8-5485-5DF2-2FC8-0FB78533F4AC}" dt="2022-09-29T05:19:05.761" v="89"/>
          <ac:spMkLst>
            <pc:docMk/>
            <pc:sldMk cId="153178414" sldId="261"/>
            <ac:spMk id="30" creationId="{B73FE0C2-11C7-466D-B4BA-0330484CD53D}"/>
          </ac:spMkLst>
        </pc:spChg>
        <pc:spChg chg="add del">
          <ac:chgData name="Bareen,  Faryal" userId="S::faryalbareen@kpmg.com::502e6631-5498-4a0e-bdca-24ebecd59470" providerId="AD" clId="Web-{333FC3D8-5485-5DF2-2FC8-0FB78533F4AC}" dt="2022-09-29T05:19:05.761" v="89"/>
          <ac:spMkLst>
            <pc:docMk/>
            <pc:sldMk cId="153178414" sldId="261"/>
            <ac:spMk id="31" creationId="{1E3F865A-CAFC-C8EF-A133-C277D16636C5}"/>
          </ac:spMkLst>
        </pc:spChg>
        <pc:spChg chg="add">
          <ac:chgData name="Bareen,  Faryal" userId="S::faryalbareen@kpmg.com::502e6631-5498-4a0e-bdca-24ebecd59470" providerId="AD" clId="Web-{333FC3D8-5485-5DF2-2FC8-0FB78533F4AC}" dt="2022-09-29T06:48:16.549" v="858"/>
          <ac:spMkLst>
            <pc:docMk/>
            <pc:sldMk cId="153178414" sldId="261"/>
            <ac:spMk id="32" creationId="{38348FA2-1392-4EC3-AF8B-6A64B797C7A9}"/>
          </ac:spMkLst>
        </pc:spChg>
        <pc:spChg chg="add">
          <ac:chgData name="Bareen,  Faryal" userId="S::faryalbareen@kpmg.com::502e6631-5498-4a0e-bdca-24ebecd59470" providerId="AD" clId="Web-{333FC3D8-5485-5DF2-2FC8-0FB78533F4AC}" dt="2022-09-29T06:48:16.549" v="858"/>
          <ac:spMkLst>
            <pc:docMk/>
            <pc:sldMk cId="153178414" sldId="261"/>
            <ac:spMk id="33" creationId="{93CB2C36-347C-4705-BC75-94EAB8FF83B9}"/>
          </ac:spMkLst>
        </pc:spChg>
        <pc:spChg chg="add">
          <ac:chgData name="Bareen,  Faryal" userId="S::faryalbareen@kpmg.com::502e6631-5498-4a0e-bdca-24ebecd59470" providerId="AD" clId="Web-{333FC3D8-5485-5DF2-2FC8-0FB78533F4AC}" dt="2022-09-29T06:48:16.549" v="858"/>
          <ac:spMkLst>
            <pc:docMk/>
            <pc:sldMk cId="153178414" sldId="261"/>
            <ac:spMk id="34" creationId="{4437D23E-7DA0-4020-B991-9734AB977433}"/>
          </ac:spMkLst>
        </pc:spChg>
        <pc:graphicFrameChg chg="add del mod ord modGraphic">
          <ac:chgData name="Bareen,  Faryal" userId="S::faryalbareen@kpmg.com::502e6631-5498-4a0e-bdca-24ebecd59470" providerId="AD" clId="Web-{333FC3D8-5485-5DF2-2FC8-0FB78533F4AC}" dt="2022-09-29T05:20:28" v="94"/>
          <ac:graphicFrameMkLst>
            <pc:docMk/>
            <pc:sldMk cId="153178414" sldId="261"/>
            <ac:graphicFrameMk id="5" creationId="{AAA528F1-A1C1-14B8-308E-DCF721A41604}"/>
          </ac:graphicFrameMkLst>
        </pc:graphicFrameChg>
        <pc:picChg chg="add mod ord">
          <ac:chgData name="Bareen,  Faryal" userId="S::faryalbareen@kpmg.com::502e6631-5498-4a0e-bdca-24ebecd59470" providerId="AD" clId="Web-{333FC3D8-5485-5DF2-2FC8-0FB78533F4AC}" dt="2022-09-29T08:28:04.942" v="995" actId="14100"/>
          <ac:picMkLst>
            <pc:docMk/>
            <pc:sldMk cId="153178414" sldId="261"/>
            <ac:picMk id="4" creationId="{25BC6357-591D-B03A-0116-5FBBD7DE1C82}"/>
          </ac:picMkLst>
        </pc:picChg>
        <pc:picChg chg="add del">
          <ac:chgData name="Bareen,  Faryal" userId="S::faryalbareen@kpmg.com::502e6631-5498-4a0e-bdca-24ebecd59470" providerId="AD" clId="Web-{333FC3D8-5485-5DF2-2FC8-0FB78533F4AC}" dt="2022-09-29T05:18:04.991" v="73"/>
          <ac:picMkLst>
            <pc:docMk/>
            <pc:sldMk cId="153178414" sldId="261"/>
            <ac:picMk id="6" creationId="{69F01145-BEA3-4CBF-AA21-10077B948CA8}"/>
          </ac:picMkLst>
        </pc:picChg>
        <pc:picChg chg="add del">
          <ac:chgData name="Bareen,  Faryal" userId="S::faryalbareen@kpmg.com::502e6631-5498-4a0e-bdca-24ebecd59470" providerId="AD" clId="Web-{333FC3D8-5485-5DF2-2FC8-0FB78533F4AC}" dt="2022-09-29T05:18:04.991" v="73"/>
          <ac:picMkLst>
            <pc:docMk/>
            <pc:sldMk cId="153178414" sldId="261"/>
            <ac:picMk id="9" creationId="{41B68C77-138E-4BF7-A276-BD0C78A4219F}"/>
          </ac:picMkLst>
        </pc:picChg>
        <pc:picChg chg="add del">
          <ac:chgData name="Bareen,  Faryal" userId="S::faryalbareen@kpmg.com::502e6631-5498-4a0e-bdca-24ebecd59470" providerId="AD" clId="Web-{333FC3D8-5485-5DF2-2FC8-0FB78533F4AC}" dt="2022-09-29T05:18:04.991" v="73"/>
          <ac:picMkLst>
            <pc:docMk/>
            <pc:sldMk cId="153178414" sldId="261"/>
            <ac:picMk id="11" creationId="{7C268552-D473-46ED-B1B8-422042C4DEF1}"/>
          </ac:picMkLst>
        </pc:picChg>
        <pc:picChg chg="add del">
          <ac:chgData name="Bareen,  Faryal" userId="S::faryalbareen@kpmg.com::502e6631-5498-4a0e-bdca-24ebecd59470" providerId="AD" clId="Web-{333FC3D8-5485-5DF2-2FC8-0FB78533F4AC}" dt="2022-09-29T05:18:04.991" v="73"/>
          <ac:picMkLst>
            <pc:docMk/>
            <pc:sldMk cId="153178414" sldId="261"/>
            <ac:picMk id="15" creationId="{B9238B3E-24AA-439A-B527-6C5DF6D72145}"/>
          </ac:picMkLst>
        </pc:picChg>
      </pc:sldChg>
      <pc:sldChg chg="modSp mod modClrScheme chgLayout">
        <pc:chgData name="Bareen,  Faryal" userId="S::faryalbareen@kpmg.com::502e6631-5498-4a0e-bdca-24ebecd59470" providerId="AD" clId="Web-{333FC3D8-5485-5DF2-2FC8-0FB78533F4AC}" dt="2022-09-29T06:27:04.235" v="643"/>
        <pc:sldMkLst>
          <pc:docMk/>
          <pc:sldMk cId="2468362331" sldId="262"/>
        </pc:sldMkLst>
        <pc:spChg chg="mod ord">
          <ac:chgData name="Bareen,  Faryal" userId="S::faryalbareen@kpmg.com::502e6631-5498-4a0e-bdca-24ebecd59470" providerId="AD" clId="Web-{333FC3D8-5485-5DF2-2FC8-0FB78533F4AC}" dt="2022-09-29T05:17:35.849" v="68"/>
          <ac:spMkLst>
            <pc:docMk/>
            <pc:sldMk cId="2468362331" sldId="262"/>
            <ac:spMk id="2" creationId="{106B1206-9075-4EE1-B9D9-FEEC12E45E47}"/>
          </ac:spMkLst>
        </pc:spChg>
        <pc:spChg chg="mod ord">
          <ac:chgData name="Bareen,  Faryal" userId="S::faryalbareen@kpmg.com::502e6631-5498-4a0e-bdca-24ebecd59470" providerId="AD" clId="Web-{333FC3D8-5485-5DF2-2FC8-0FB78533F4AC}" dt="2022-09-29T05:17:35.849" v="68"/>
          <ac:spMkLst>
            <pc:docMk/>
            <pc:sldMk cId="2468362331" sldId="262"/>
            <ac:spMk id="3" creationId="{6EDF8ABD-1D63-4452-90CC-4917BD5CD2FA}"/>
          </ac:spMkLst>
        </pc:spChg>
      </pc:sldChg>
      <pc:sldChg chg="addSp delSp modSp new mod setBg modClrScheme setClrOvrMap delDesignElem chgLayout">
        <pc:chgData name="Bareen,  Faryal" userId="S::faryalbareen@kpmg.com::502e6631-5498-4a0e-bdca-24ebecd59470" providerId="AD" clId="Web-{333FC3D8-5485-5DF2-2FC8-0FB78533F4AC}" dt="2022-09-29T06:49:21.756" v="865" actId="20577"/>
        <pc:sldMkLst>
          <pc:docMk/>
          <pc:sldMk cId="1623461999" sldId="263"/>
        </pc:sldMkLst>
        <pc:spChg chg="mod ord">
          <ac:chgData name="Bareen,  Faryal" userId="S::faryalbareen@kpmg.com::502e6631-5498-4a0e-bdca-24ebecd59470" providerId="AD" clId="Web-{333FC3D8-5485-5DF2-2FC8-0FB78533F4AC}" dt="2022-09-29T06:49:21.756" v="865" actId="20577"/>
          <ac:spMkLst>
            <pc:docMk/>
            <pc:sldMk cId="1623461999" sldId="263"/>
            <ac:spMk id="2" creationId="{AC700DC9-ADD6-51FB-5B9E-1D874128DD53}"/>
          </ac:spMkLst>
        </pc:spChg>
        <pc:spChg chg="del">
          <ac:chgData name="Bareen,  Faryal" userId="S::faryalbareen@kpmg.com::502e6631-5498-4a0e-bdca-24ebecd59470" providerId="AD" clId="Web-{333FC3D8-5485-5DF2-2FC8-0FB78533F4AC}" dt="2022-09-29T05:16:19.891" v="54"/>
          <ac:spMkLst>
            <pc:docMk/>
            <pc:sldMk cId="1623461999" sldId="263"/>
            <ac:spMk id="3" creationId="{F6119750-96D0-3800-963A-ECC5A9355EA7}"/>
          </ac:spMkLst>
        </pc:spChg>
        <pc:spChg chg="add del">
          <ac:chgData name="Bareen,  Faryal" userId="S::faryalbareen@kpmg.com::502e6631-5498-4a0e-bdca-24ebecd59470" providerId="AD" clId="Web-{333FC3D8-5485-5DF2-2FC8-0FB78533F4AC}" dt="2022-09-29T05:21:43.083" v="119"/>
          <ac:spMkLst>
            <pc:docMk/>
            <pc:sldMk cId="1623461999" sldId="263"/>
            <ac:spMk id="6" creationId="{61515115-95FB-41E0-86F3-8744438C09D0}"/>
          </ac:spMkLst>
        </pc:spChg>
        <pc:spChg chg="add del">
          <ac:chgData name="Bareen,  Faryal" userId="S::faryalbareen@kpmg.com::502e6631-5498-4a0e-bdca-24ebecd59470" providerId="AD" clId="Web-{333FC3D8-5485-5DF2-2FC8-0FB78533F4AC}" dt="2022-09-29T05:21:43.083" v="119"/>
          <ac:spMkLst>
            <pc:docMk/>
            <pc:sldMk cId="1623461999" sldId="263"/>
            <ac:spMk id="7" creationId="{8222A33F-BE2D-4D69-92A0-5DF8B17BAACA}"/>
          </ac:spMkLst>
        </pc:spChg>
        <pc:spChg chg="add del">
          <ac:chgData name="Bareen,  Faryal" userId="S::faryalbareen@kpmg.com::502e6631-5498-4a0e-bdca-24ebecd59470" providerId="AD" clId="Web-{333FC3D8-5485-5DF2-2FC8-0FB78533F4AC}" dt="2022-09-29T05:17:47.725" v="70"/>
          <ac:spMkLst>
            <pc:docMk/>
            <pc:sldMk cId="1623461999" sldId="263"/>
            <ac:spMk id="8" creationId="{A3EBD93D-5ECB-5428-281E-DF710FFC95DF}"/>
          </ac:spMkLst>
        </pc:spChg>
        <pc:spChg chg="add del">
          <ac:chgData name="Bareen,  Faryal" userId="S::faryalbareen@kpmg.com::502e6631-5498-4a0e-bdca-24ebecd59470" providerId="AD" clId="Web-{333FC3D8-5485-5DF2-2FC8-0FB78533F4AC}" dt="2022-09-29T05:17:29.536" v="67"/>
          <ac:spMkLst>
            <pc:docMk/>
            <pc:sldMk cId="1623461999" sldId="263"/>
            <ac:spMk id="9" creationId="{D4771268-CB57-404A-9271-370EB28F6090}"/>
          </ac:spMkLst>
        </pc:spChg>
        <pc:spChg chg="add del">
          <ac:chgData name="Bareen,  Faryal" userId="S::faryalbareen@kpmg.com::502e6631-5498-4a0e-bdca-24ebecd59470" providerId="AD" clId="Web-{333FC3D8-5485-5DF2-2FC8-0FB78533F4AC}" dt="2022-09-29T05:21:43.083" v="119"/>
          <ac:spMkLst>
            <pc:docMk/>
            <pc:sldMk cId="1623461999" sldId="263"/>
            <ac:spMk id="10" creationId="{CE1C74D0-9609-468A-9597-5D87C8A42B58}"/>
          </ac:spMkLst>
        </pc:spChg>
        <pc:spChg chg="add del">
          <ac:chgData name="Bareen,  Faryal" userId="S::faryalbareen@kpmg.com::502e6631-5498-4a0e-bdca-24ebecd59470" providerId="AD" clId="Web-{333FC3D8-5485-5DF2-2FC8-0FB78533F4AC}" dt="2022-09-29T05:17:47.725" v="70"/>
          <ac:spMkLst>
            <pc:docMk/>
            <pc:sldMk cId="1623461999" sldId="263"/>
            <ac:spMk id="11" creationId="{5F3FC718-FDE3-4EF7-921E-A5F374EAF824}"/>
          </ac:spMkLst>
        </pc:spChg>
        <pc:spChg chg="add del">
          <ac:chgData name="Bareen,  Faryal" userId="S::faryalbareen@kpmg.com::502e6631-5498-4a0e-bdca-24ebecd59470" providerId="AD" clId="Web-{333FC3D8-5485-5DF2-2FC8-0FB78533F4AC}" dt="2022-09-29T05:21:43.083" v="119"/>
          <ac:spMkLst>
            <pc:docMk/>
            <pc:sldMk cId="1623461999" sldId="263"/>
            <ac:spMk id="12" creationId="{C137128D-E594-4905-9F76-E385F0831D60}"/>
          </ac:spMkLst>
        </pc:spChg>
        <pc:spChg chg="add del">
          <ac:chgData name="Bareen,  Faryal" userId="S::faryalbareen@kpmg.com::502e6631-5498-4a0e-bdca-24ebecd59470" providerId="AD" clId="Web-{333FC3D8-5485-5DF2-2FC8-0FB78533F4AC}" dt="2022-09-29T05:17:47.725" v="70"/>
          <ac:spMkLst>
            <pc:docMk/>
            <pc:sldMk cId="1623461999" sldId="263"/>
            <ac:spMk id="13" creationId="{FAA0F719-3DC8-4F08-AD8F-5A845658CB9D}"/>
          </ac:spMkLst>
        </pc:spChg>
        <pc:spChg chg="add del">
          <ac:chgData name="Bareen,  Faryal" userId="S::faryalbareen@kpmg.com::502e6631-5498-4a0e-bdca-24ebecd59470" providerId="AD" clId="Web-{333FC3D8-5485-5DF2-2FC8-0FB78533F4AC}" dt="2022-09-29T05:17:35.849" v="68"/>
          <ac:spMkLst>
            <pc:docMk/>
            <pc:sldMk cId="1623461999" sldId="263"/>
            <ac:spMk id="14" creationId="{6753252F-4873-4F63-801D-CC719279A7D5}"/>
          </ac:spMkLst>
        </pc:spChg>
        <pc:spChg chg="add del">
          <ac:chgData name="Bareen,  Faryal" userId="S::faryalbareen@kpmg.com::502e6631-5498-4a0e-bdca-24ebecd59470" providerId="AD" clId="Web-{333FC3D8-5485-5DF2-2FC8-0FB78533F4AC}" dt="2022-09-29T05:17:47.725" v="70"/>
          <ac:spMkLst>
            <pc:docMk/>
            <pc:sldMk cId="1623461999" sldId="263"/>
            <ac:spMk id="15" creationId="{7DCB61BE-FA0F-4EFB-BE0E-268BAD8E30D6}"/>
          </ac:spMkLst>
        </pc:spChg>
        <pc:spChg chg="add del">
          <ac:chgData name="Bareen,  Faryal" userId="S::faryalbareen@kpmg.com::502e6631-5498-4a0e-bdca-24ebecd59470" providerId="AD" clId="Web-{333FC3D8-5485-5DF2-2FC8-0FB78533F4AC}" dt="2022-09-29T05:17:35.849" v="68"/>
          <ac:spMkLst>
            <pc:docMk/>
            <pc:sldMk cId="1623461999" sldId="263"/>
            <ac:spMk id="16" creationId="{047C8CCB-F95D-4249-92DD-651249D3535A}"/>
          </ac:spMkLst>
        </pc:spChg>
        <pc:spChg chg="add del">
          <ac:chgData name="Bareen,  Faryal" userId="S::faryalbareen@kpmg.com::502e6631-5498-4a0e-bdca-24ebecd59470" providerId="AD" clId="Web-{333FC3D8-5485-5DF2-2FC8-0FB78533F4AC}" dt="2022-09-29T05:17:47.725" v="70"/>
          <ac:spMkLst>
            <pc:docMk/>
            <pc:sldMk cId="1623461999" sldId="263"/>
            <ac:spMk id="17" creationId="{A4B31EAA-7423-46F7-9B90-4AB2B09C35C4}"/>
          </ac:spMkLst>
        </pc:spChg>
        <pc:spChg chg="add del">
          <ac:chgData name="Bareen,  Faryal" userId="S::faryalbareen@kpmg.com::502e6631-5498-4a0e-bdca-24ebecd59470" providerId="AD" clId="Web-{333FC3D8-5485-5DF2-2FC8-0FB78533F4AC}" dt="2022-09-29T05:21:43.083" v="119"/>
          <ac:spMkLst>
            <pc:docMk/>
            <pc:sldMk cId="1623461999" sldId="263"/>
            <ac:spMk id="18" creationId="{97E03D4C-4C2A-A83B-52AC-BEAF73546447}"/>
          </ac:spMkLst>
        </pc:spChg>
        <pc:spChg chg="add del">
          <ac:chgData name="Bareen,  Faryal" userId="S::faryalbareen@kpmg.com::502e6631-5498-4a0e-bdca-24ebecd59470" providerId="AD" clId="Web-{333FC3D8-5485-5DF2-2FC8-0FB78533F4AC}" dt="2022-09-29T05:19:08.870" v="90"/>
          <ac:spMkLst>
            <pc:docMk/>
            <pc:sldMk cId="1623461999" sldId="263"/>
            <ac:spMk id="19" creationId="{DE4D62F9-188E-4530-84C2-24BDEE4BEB82}"/>
          </ac:spMkLst>
        </pc:spChg>
        <pc:spChg chg="add del">
          <ac:chgData name="Bareen,  Faryal" userId="S::faryalbareen@kpmg.com::502e6631-5498-4a0e-bdca-24ebecd59470" providerId="AD" clId="Web-{333FC3D8-5485-5DF2-2FC8-0FB78533F4AC}" dt="2022-09-29T05:19:08.870" v="90"/>
          <ac:spMkLst>
            <pc:docMk/>
            <pc:sldMk cId="1623461999" sldId="263"/>
            <ac:spMk id="21" creationId="{D67CA421-FA2B-47ED-A101-F8BBEBB2976B}"/>
          </ac:spMkLst>
        </pc:spChg>
        <pc:spChg chg="add del">
          <ac:chgData name="Bareen,  Faryal" userId="S::faryalbareen@kpmg.com::502e6631-5498-4a0e-bdca-24ebecd59470" providerId="AD" clId="Web-{333FC3D8-5485-5DF2-2FC8-0FB78533F4AC}" dt="2022-09-29T05:19:08.870" v="90"/>
          <ac:spMkLst>
            <pc:docMk/>
            <pc:sldMk cId="1623461999" sldId="263"/>
            <ac:spMk id="23" creationId="{12425D82-CD5E-45A4-9542-70951E59F2D1}"/>
          </ac:spMkLst>
        </pc:spChg>
        <pc:spChg chg="add del">
          <ac:chgData name="Bareen,  Faryal" userId="S::faryalbareen@kpmg.com::502e6631-5498-4a0e-bdca-24ebecd59470" providerId="AD" clId="Web-{333FC3D8-5485-5DF2-2FC8-0FB78533F4AC}" dt="2022-09-29T05:19:08.870" v="90"/>
          <ac:spMkLst>
            <pc:docMk/>
            <pc:sldMk cId="1623461999" sldId="263"/>
            <ac:spMk id="24" creationId="{4AC0CD9D-7610-4620-93B4-798CCD9AB581}"/>
          </ac:spMkLst>
        </pc:spChg>
        <pc:spChg chg="add del">
          <ac:chgData name="Bareen,  Faryal" userId="S::faryalbareen@kpmg.com::502e6631-5498-4a0e-bdca-24ebecd59470" providerId="AD" clId="Web-{333FC3D8-5485-5DF2-2FC8-0FB78533F4AC}" dt="2022-09-29T05:19:08.870" v="90"/>
          <ac:spMkLst>
            <pc:docMk/>
            <pc:sldMk cId="1623461999" sldId="263"/>
            <ac:spMk id="25" creationId="{221DB897-A621-4D5F-AC81-91199AC4370E}"/>
          </ac:spMkLst>
        </pc:spChg>
        <pc:spChg chg="add del">
          <ac:chgData name="Bareen,  Faryal" userId="S::faryalbareen@kpmg.com::502e6631-5498-4a0e-bdca-24ebecd59470" providerId="AD" clId="Web-{333FC3D8-5485-5DF2-2FC8-0FB78533F4AC}" dt="2022-09-29T05:22:31.789" v="124"/>
          <ac:spMkLst>
            <pc:docMk/>
            <pc:sldMk cId="1623461999" sldId="263"/>
            <ac:spMk id="30" creationId="{4AC0CD9D-7610-4620-93B4-798CCD9AB581}"/>
          </ac:spMkLst>
        </pc:spChg>
        <pc:spChg chg="add del">
          <ac:chgData name="Bareen,  Faryal" userId="S::faryalbareen@kpmg.com::502e6631-5498-4a0e-bdca-24ebecd59470" providerId="AD" clId="Web-{333FC3D8-5485-5DF2-2FC8-0FB78533F4AC}" dt="2022-09-29T05:22:31.789" v="124"/>
          <ac:spMkLst>
            <pc:docMk/>
            <pc:sldMk cId="1623461999" sldId="263"/>
            <ac:spMk id="33" creationId="{DE4D62F9-188E-4530-84C2-24BDEE4BEB82}"/>
          </ac:spMkLst>
        </pc:spChg>
        <pc:spChg chg="add del">
          <ac:chgData name="Bareen,  Faryal" userId="S::faryalbareen@kpmg.com::502e6631-5498-4a0e-bdca-24ebecd59470" providerId="AD" clId="Web-{333FC3D8-5485-5DF2-2FC8-0FB78533F4AC}" dt="2022-09-29T05:22:31.789" v="124"/>
          <ac:spMkLst>
            <pc:docMk/>
            <pc:sldMk cId="1623461999" sldId="263"/>
            <ac:spMk id="34" creationId="{757B325C-3E35-45CF-9D07-3BCB281F3B9C}"/>
          </ac:spMkLst>
        </pc:spChg>
        <pc:spChg chg="add del">
          <ac:chgData name="Bareen,  Faryal" userId="S::faryalbareen@kpmg.com::502e6631-5498-4a0e-bdca-24ebecd59470" providerId="AD" clId="Web-{333FC3D8-5485-5DF2-2FC8-0FB78533F4AC}" dt="2022-09-29T05:22:31.789" v="124"/>
          <ac:spMkLst>
            <pc:docMk/>
            <pc:sldMk cId="1623461999" sldId="263"/>
            <ac:spMk id="35" creationId="{C24BEC42-AFF3-40D1-93A2-A27A42E1E23C}"/>
          </ac:spMkLst>
        </pc:spChg>
        <pc:spChg chg="add del">
          <ac:chgData name="Bareen,  Faryal" userId="S::faryalbareen@kpmg.com::502e6631-5498-4a0e-bdca-24ebecd59470" providerId="AD" clId="Web-{333FC3D8-5485-5DF2-2FC8-0FB78533F4AC}" dt="2022-09-29T05:22:31.789" v="124"/>
          <ac:spMkLst>
            <pc:docMk/>
            <pc:sldMk cId="1623461999" sldId="263"/>
            <ac:spMk id="36" creationId="{608F427C-1EC9-4280-9367-F2B3AA063E82}"/>
          </ac:spMkLst>
        </pc:spChg>
        <pc:spChg chg="add del">
          <ac:chgData name="Bareen,  Faryal" userId="S::faryalbareen@kpmg.com::502e6631-5498-4a0e-bdca-24ebecd59470" providerId="AD" clId="Web-{333FC3D8-5485-5DF2-2FC8-0FB78533F4AC}" dt="2022-09-29T05:22:31.789" v="124"/>
          <ac:spMkLst>
            <pc:docMk/>
            <pc:sldMk cId="1623461999" sldId="263"/>
            <ac:spMk id="37" creationId="{F98810A7-E114-447A-A7D6-69B27CFB5650}"/>
          </ac:spMkLst>
        </pc:spChg>
        <pc:spChg chg="add">
          <ac:chgData name="Bareen,  Faryal" userId="S::faryalbareen@kpmg.com::502e6631-5498-4a0e-bdca-24ebecd59470" providerId="AD" clId="Web-{333FC3D8-5485-5DF2-2FC8-0FB78533F4AC}" dt="2022-09-29T06:48:56.067" v="860"/>
          <ac:spMkLst>
            <pc:docMk/>
            <pc:sldMk cId="1623461999" sldId="263"/>
            <ac:spMk id="40" creationId="{4C6C9A81-EBD8-4A7D-BE1B-7520E2A46FCD}"/>
          </ac:spMkLst>
        </pc:spChg>
        <pc:spChg chg="add del">
          <ac:chgData name="Bareen,  Faryal" userId="S::faryalbareen@kpmg.com::502e6631-5498-4a0e-bdca-24ebecd59470" providerId="AD" clId="Web-{333FC3D8-5485-5DF2-2FC8-0FB78533F4AC}" dt="2022-09-29T06:30:02.449" v="678"/>
          <ac:spMkLst>
            <pc:docMk/>
            <pc:sldMk cId="1623461999" sldId="263"/>
            <ac:spMk id="41" creationId="{D02ADEF8-5F9D-0C54-36B6-69A478E33991}"/>
          </ac:spMkLst>
        </pc:spChg>
        <pc:spChg chg="add">
          <ac:chgData name="Bareen,  Faryal" userId="S::faryalbareen@kpmg.com::502e6631-5498-4a0e-bdca-24ebecd59470" providerId="AD" clId="Web-{333FC3D8-5485-5DF2-2FC8-0FB78533F4AC}" dt="2022-09-29T05:22:31.789" v="124"/>
          <ac:spMkLst>
            <pc:docMk/>
            <pc:sldMk cId="1623461999" sldId="263"/>
            <ac:spMk id="44" creationId="{5F3FC718-FDE3-4EF7-921E-A5F374EAF824}"/>
          </ac:spMkLst>
        </pc:spChg>
        <pc:spChg chg="add">
          <ac:chgData name="Bareen,  Faryal" userId="S::faryalbareen@kpmg.com::502e6631-5498-4a0e-bdca-24ebecd59470" providerId="AD" clId="Web-{333FC3D8-5485-5DF2-2FC8-0FB78533F4AC}" dt="2022-09-29T06:48:56.067" v="860"/>
          <ac:spMkLst>
            <pc:docMk/>
            <pc:sldMk cId="1623461999" sldId="263"/>
            <ac:spMk id="45" creationId="{1CFBC036-F1E2-42B1-B205-11560583B5BB}"/>
          </ac:spMkLst>
        </pc:spChg>
        <pc:spChg chg="add">
          <ac:chgData name="Bareen,  Faryal" userId="S::faryalbareen@kpmg.com::502e6631-5498-4a0e-bdca-24ebecd59470" providerId="AD" clId="Web-{333FC3D8-5485-5DF2-2FC8-0FB78533F4AC}" dt="2022-09-29T05:22:31.789" v="124"/>
          <ac:spMkLst>
            <pc:docMk/>
            <pc:sldMk cId="1623461999" sldId="263"/>
            <ac:spMk id="46" creationId="{FAA0F719-3DC8-4F08-AD8F-5A845658CB9D}"/>
          </ac:spMkLst>
        </pc:spChg>
        <pc:spChg chg="add">
          <ac:chgData name="Bareen,  Faryal" userId="S::faryalbareen@kpmg.com::502e6631-5498-4a0e-bdca-24ebecd59470" providerId="AD" clId="Web-{333FC3D8-5485-5DF2-2FC8-0FB78533F4AC}" dt="2022-09-29T06:48:56.067" v="860"/>
          <ac:spMkLst>
            <pc:docMk/>
            <pc:sldMk cId="1623461999" sldId="263"/>
            <ac:spMk id="47" creationId="{9200DA9A-C650-4C85-93DE-F8BFB97880AA}"/>
          </ac:spMkLst>
        </pc:spChg>
        <pc:spChg chg="add">
          <ac:chgData name="Bareen,  Faryal" userId="S::faryalbareen@kpmg.com::502e6631-5498-4a0e-bdca-24ebecd59470" providerId="AD" clId="Web-{333FC3D8-5485-5DF2-2FC8-0FB78533F4AC}" dt="2022-09-29T05:22:31.789" v="124"/>
          <ac:spMkLst>
            <pc:docMk/>
            <pc:sldMk cId="1623461999" sldId="263"/>
            <ac:spMk id="48" creationId="{7DCB61BE-FA0F-4EFB-BE0E-268BAD8E30D6}"/>
          </ac:spMkLst>
        </pc:spChg>
        <pc:spChg chg="add">
          <ac:chgData name="Bareen,  Faryal" userId="S::faryalbareen@kpmg.com::502e6631-5498-4a0e-bdca-24ebecd59470" providerId="AD" clId="Web-{333FC3D8-5485-5DF2-2FC8-0FB78533F4AC}" dt="2022-09-29T06:48:56.067" v="860"/>
          <ac:spMkLst>
            <pc:docMk/>
            <pc:sldMk cId="1623461999" sldId="263"/>
            <ac:spMk id="49" creationId="{D8A2D167-807B-4285-BF5A-BE1660FA27F5}"/>
          </ac:spMkLst>
        </pc:spChg>
        <pc:spChg chg="add">
          <ac:chgData name="Bareen,  Faryal" userId="S::faryalbareen@kpmg.com::502e6631-5498-4a0e-bdca-24ebecd59470" providerId="AD" clId="Web-{333FC3D8-5485-5DF2-2FC8-0FB78533F4AC}" dt="2022-09-29T05:22:31.789" v="124"/>
          <ac:spMkLst>
            <pc:docMk/>
            <pc:sldMk cId="1623461999" sldId="263"/>
            <ac:spMk id="50" creationId="{A4B31EAA-7423-46F7-9B90-4AB2B09C35C4}"/>
          </ac:spMkLst>
        </pc:spChg>
        <pc:spChg chg="add">
          <ac:chgData name="Bareen,  Faryal" userId="S::faryalbareen@kpmg.com::502e6631-5498-4a0e-bdca-24ebecd59470" providerId="AD" clId="Web-{333FC3D8-5485-5DF2-2FC8-0FB78533F4AC}" dt="2022-09-29T06:48:56.067" v="860"/>
          <ac:spMkLst>
            <pc:docMk/>
            <pc:sldMk cId="1623461999" sldId="263"/>
            <ac:spMk id="51" creationId="{83B96611-4BCB-4210-9437-6F78615AB780}"/>
          </ac:spMkLst>
        </pc:spChg>
        <pc:graphicFrameChg chg="add del mod ord modGraphic">
          <ac:chgData name="Bareen,  Faryal" userId="S::faryalbareen@kpmg.com::502e6631-5498-4a0e-bdca-24ebecd59470" providerId="AD" clId="Web-{333FC3D8-5485-5DF2-2FC8-0FB78533F4AC}" dt="2022-09-29T06:29:54.074" v="675"/>
          <ac:graphicFrameMkLst>
            <pc:docMk/>
            <pc:sldMk cId="1623461999" sldId="263"/>
            <ac:graphicFrameMk id="5" creationId="{688E7645-3FC1-503B-5D1A-E39FE60F622C}"/>
          </ac:graphicFrameMkLst>
        </pc:graphicFrameChg>
        <pc:picChg chg="add mod ord">
          <ac:chgData name="Bareen,  Faryal" userId="S::faryalbareen@kpmg.com::502e6631-5498-4a0e-bdca-24ebecd59470" providerId="AD" clId="Web-{333FC3D8-5485-5DF2-2FC8-0FB78533F4AC}" dt="2022-09-29T06:49:06.318" v="863" actId="14100"/>
          <ac:picMkLst>
            <pc:docMk/>
            <pc:sldMk cId="1623461999" sldId="263"/>
            <ac:picMk id="4" creationId="{756506E2-6E4B-A76E-7600-F37DD8655FCA}"/>
          </ac:picMkLst>
        </pc:picChg>
        <pc:picChg chg="add del">
          <ac:chgData name="Bareen,  Faryal" userId="S::faryalbareen@kpmg.com::502e6631-5498-4a0e-bdca-24ebecd59470" providerId="AD" clId="Web-{333FC3D8-5485-5DF2-2FC8-0FB78533F4AC}" dt="2022-09-29T05:19:08.870" v="90"/>
          <ac:picMkLst>
            <pc:docMk/>
            <pc:sldMk cId="1623461999" sldId="263"/>
            <ac:picMk id="20" creationId="{41B68C77-138E-4BF7-A276-BD0C78A4219F}"/>
          </ac:picMkLst>
        </pc:picChg>
        <pc:picChg chg="add del">
          <ac:chgData name="Bareen,  Faryal" userId="S::faryalbareen@kpmg.com::502e6631-5498-4a0e-bdca-24ebecd59470" providerId="AD" clId="Web-{333FC3D8-5485-5DF2-2FC8-0FB78533F4AC}" dt="2022-09-29T05:19:08.870" v="90"/>
          <ac:picMkLst>
            <pc:docMk/>
            <pc:sldMk cId="1623461999" sldId="263"/>
            <ac:picMk id="22" creationId="{7C268552-D473-46ED-B1B8-422042C4DEF1}"/>
          </ac:picMkLst>
        </pc:picChg>
        <pc:picChg chg="add del">
          <ac:chgData name="Bareen,  Faryal" userId="S::faryalbareen@kpmg.com::502e6631-5498-4a0e-bdca-24ebecd59470" providerId="AD" clId="Web-{333FC3D8-5485-5DF2-2FC8-0FB78533F4AC}" dt="2022-09-29T05:19:08.870" v="90"/>
          <ac:picMkLst>
            <pc:docMk/>
            <pc:sldMk cId="1623461999" sldId="263"/>
            <ac:picMk id="26" creationId="{B9238B3E-24AA-439A-B527-6C5DF6D72145}"/>
          </ac:picMkLst>
        </pc:picChg>
        <pc:picChg chg="add del">
          <ac:chgData name="Bareen,  Faryal" userId="S::faryalbareen@kpmg.com::502e6631-5498-4a0e-bdca-24ebecd59470" providerId="AD" clId="Web-{333FC3D8-5485-5DF2-2FC8-0FB78533F4AC}" dt="2022-09-29T05:19:08.870" v="90"/>
          <ac:picMkLst>
            <pc:docMk/>
            <pc:sldMk cId="1623461999" sldId="263"/>
            <ac:picMk id="27" creationId="{69F01145-BEA3-4CBF-AA21-10077B948CA8}"/>
          </ac:picMkLst>
        </pc:picChg>
        <pc:picChg chg="add del">
          <ac:chgData name="Bareen,  Faryal" userId="S::faryalbareen@kpmg.com::502e6631-5498-4a0e-bdca-24ebecd59470" providerId="AD" clId="Web-{333FC3D8-5485-5DF2-2FC8-0FB78533F4AC}" dt="2022-09-29T05:22:31.789" v="124"/>
          <ac:picMkLst>
            <pc:docMk/>
            <pc:sldMk cId="1623461999" sldId="263"/>
            <ac:picMk id="28" creationId="{41B68C77-138E-4BF7-A276-BD0C78A4219F}"/>
          </ac:picMkLst>
        </pc:picChg>
        <pc:picChg chg="add del">
          <ac:chgData name="Bareen,  Faryal" userId="S::faryalbareen@kpmg.com::502e6631-5498-4a0e-bdca-24ebecd59470" providerId="AD" clId="Web-{333FC3D8-5485-5DF2-2FC8-0FB78533F4AC}" dt="2022-09-29T05:22:31.789" v="124"/>
          <ac:picMkLst>
            <pc:docMk/>
            <pc:sldMk cId="1623461999" sldId="263"/>
            <ac:picMk id="29" creationId="{7C268552-D473-46ED-B1B8-422042C4DEF1}"/>
          </ac:picMkLst>
        </pc:picChg>
        <pc:picChg chg="add del">
          <ac:chgData name="Bareen,  Faryal" userId="S::faryalbareen@kpmg.com::502e6631-5498-4a0e-bdca-24ebecd59470" providerId="AD" clId="Web-{333FC3D8-5485-5DF2-2FC8-0FB78533F4AC}" dt="2022-09-29T05:22:31.789" v="124"/>
          <ac:picMkLst>
            <pc:docMk/>
            <pc:sldMk cId="1623461999" sldId="263"/>
            <ac:picMk id="31" creationId="{B9238B3E-24AA-439A-B527-6C5DF6D72145}"/>
          </ac:picMkLst>
        </pc:picChg>
        <pc:picChg chg="add del">
          <ac:chgData name="Bareen,  Faryal" userId="S::faryalbareen@kpmg.com::502e6631-5498-4a0e-bdca-24ebecd59470" providerId="AD" clId="Web-{333FC3D8-5485-5DF2-2FC8-0FB78533F4AC}" dt="2022-09-29T05:22:31.789" v="124"/>
          <ac:picMkLst>
            <pc:docMk/>
            <pc:sldMk cId="1623461999" sldId="263"/>
            <ac:picMk id="32" creationId="{69F01145-BEA3-4CBF-AA21-10077B948CA8}"/>
          </ac:picMkLst>
        </pc:picChg>
        <pc:picChg chg="add">
          <ac:chgData name="Bareen,  Faryal" userId="S::faryalbareen@kpmg.com::502e6631-5498-4a0e-bdca-24ebecd59470" providerId="AD" clId="Web-{333FC3D8-5485-5DF2-2FC8-0FB78533F4AC}" dt="2022-09-29T06:48:56.067" v="860"/>
          <ac:picMkLst>
            <pc:docMk/>
            <pc:sldMk cId="1623461999" sldId="263"/>
            <ac:picMk id="38" creationId="{BED40652-2041-40A8-BD19-217432266812}"/>
          </ac:picMkLst>
        </pc:picChg>
        <pc:picChg chg="add">
          <ac:chgData name="Bareen,  Faryal" userId="S::faryalbareen@kpmg.com::502e6631-5498-4a0e-bdca-24ebecd59470" providerId="AD" clId="Web-{333FC3D8-5485-5DF2-2FC8-0FB78533F4AC}" dt="2022-09-29T06:48:56.067" v="860"/>
          <ac:picMkLst>
            <pc:docMk/>
            <pc:sldMk cId="1623461999" sldId="263"/>
            <ac:picMk id="39" creationId="{3F9E3962-D4A6-4AE1-88E9-74BCE5EB88F5}"/>
          </ac:picMkLst>
        </pc:picChg>
        <pc:picChg chg="add">
          <ac:chgData name="Bareen,  Faryal" userId="S::faryalbareen@kpmg.com::502e6631-5498-4a0e-bdca-24ebecd59470" providerId="AD" clId="Web-{333FC3D8-5485-5DF2-2FC8-0FB78533F4AC}" dt="2022-09-29T06:48:56.067" v="860"/>
          <ac:picMkLst>
            <pc:docMk/>
            <pc:sldMk cId="1623461999" sldId="263"/>
            <ac:picMk id="42" creationId="{79C71F41-5AA1-428C-A1E3-0BD5A769116D}"/>
          </ac:picMkLst>
        </pc:picChg>
        <pc:picChg chg="add">
          <ac:chgData name="Bareen,  Faryal" userId="S::faryalbareen@kpmg.com::502e6631-5498-4a0e-bdca-24ebecd59470" providerId="AD" clId="Web-{333FC3D8-5485-5DF2-2FC8-0FB78533F4AC}" dt="2022-09-29T06:48:56.067" v="860"/>
          <ac:picMkLst>
            <pc:docMk/>
            <pc:sldMk cId="1623461999" sldId="263"/>
            <ac:picMk id="43" creationId="{8AA17048-7FB7-46CB-B99B-8D9D66ECA5B6}"/>
          </ac:picMkLst>
        </pc:picChg>
      </pc:sldChg>
      <pc:sldChg chg="mod">
        <pc:chgData name="Bareen,  Faryal" userId="S::faryalbareen@kpmg.com::502e6631-5498-4a0e-bdca-24ebecd59470" providerId="AD" clId="Web-{333FC3D8-5485-5DF2-2FC8-0FB78533F4AC}" dt="2022-09-29T06:27:04.235" v="643"/>
        <pc:sldMkLst>
          <pc:docMk/>
          <pc:sldMk cId="3955981285" sldId="264"/>
        </pc:sldMkLst>
      </pc:sldChg>
      <pc:sldChg chg="addSp delSp modSp new mod setBg">
        <pc:chgData name="Bareen,  Faryal" userId="S::faryalbareen@kpmg.com::502e6631-5498-4a0e-bdca-24ebecd59470" providerId="AD" clId="Web-{333FC3D8-5485-5DF2-2FC8-0FB78533F4AC}" dt="2022-09-29T06:50:19.979" v="877" actId="14100"/>
        <pc:sldMkLst>
          <pc:docMk/>
          <pc:sldMk cId="4003366862" sldId="265"/>
        </pc:sldMkLst>
        <pc:spChg chg="mod">
          <ac:chgData name="Bareen,  Faryal" userId="S::faryalbareen@kpmg.com::502e6631-5498-4a0e-bdca-24ebecd59470" providerId="AD" clId="Web-{333FC3D8-5485-5DF2-2FC8-0FB78533F4AC}" dt="2022-09-29T06:49:59.462" v="872"/>
          <ac:spMkLst>
            <pc:docMk/>
            <pc:sldMk cId="4003366862" sldId="265"/>
            <ac:spMk id="2" creationId="{0D52C06B-0449-F6A0-A54C-A56FDF0F7BC8}"/>
          </ac:spMkLst>
        </pc:spChg>
        <pc:spChg chg="del mod">
          <ac:chgData name="Bareen,  Faryal" userId="S::faryalbareen@kpmg.com::502e6631-5498-4a0e-bdca-24ebecd59470" providerId="AD" clId="Web-{333FC3D8-5485-5DF2-2FC8-0FB78533F4AC}" dt="2022-09-29T05:38:18.958" v="206"/>
          <ac:spMkLst>
            <pc:docMk/>
            <pc:sldMk cId="4003366862" sldId="265"/>
            <ac:spMk id="3" creationId="{E7A183A5-E2B1-9F66-2A61-21EEEA2F78BC}"/>
          </ac:spMkLst>
        </pc:spChg>
        <pc:spChg chg="add del">
          <ac:chgData name="Bareen,  Faryal" userId="S::faryalbareen@kpmg.com::502e6631-5498-4a0e-bdca-24ebecd59470" providerId="AD" clId="Web-{333FC3D8-5485-5DF2-2FC8-0FB78533F4AC}" dt="2022-09-29T06:32:06.785" v="704"/>
          <ac:spMkLst>
            <pc:docMk/>
            <pc:sldMk cId="4003366862" sldId="265"/>
            <ac:spMk id="8" creationId="{923E8915-D2AA-4327-A45A-972C3CA9574B}"/>
          </ac:spMkLst>
        </pc:spChg>
        <pc:spChg chg="add del">
          <ac:chgData name="Bareen,  Faryal" userId="S::faryalbareen@kpmg.com::502e6631-5498-4a0e-bdca-24ebecd59470" providerId="AD" clId="Web-{333FC3D8-5485-5DF2-2FC8-0FB78533F4AC}" dt="2022-09-29T06:32:06.785" v="704"/>
          <ac:spMkLst>
            <pc:docMk/>
            <pc:sldMk cId="4003366862" sldId="265"/>
            <ac:spMk id="10" creationId="{8302FC3C-9804-4950-B721-5FD704BA6065}"/>
          </ac:spMkLst>
        </pc:spChg>
        <pc:spChg chg="add del">
          <ac:chgData name="Bareen,  Faryal" userId="S::faryalbareen@kpmg.com::502e6631-5498-4a0e-bdca-24ebecd59470" providerId="AD" clId="Web-{333FC3D8-5485-5DF2-2FC8-0FB78533F4AC}" dt="2022-09-29T06:32:06.785" v="704"/>
          <ac:spMkLst>
            <pc:docMk/>
            <pc:sldMk cId="4003366862" sldId="265"/>
            <ac:spMk id="16" creationId="{F3798573-F27B-47EB-8EA4-7EE34954C2D6}"/>
          </ac:spMkLst>
        </pc:spChg>
        <pc:spChg chg="add mod ord">
          <ac:chgData name="Bareen,  Faryal" userId="S::faryalbareen@kpmg.com::502e6631-5498-4a0e-bdca-24ebecd59470" providerId="AD" clId="Web-{333FC3D8-5485-5DF2-2FC8-0FB78533F4AC}" dt="2022-09-29T06:49:59.462" v="872"/>
          <ac:spMkLst>
            <pc:docMk/>
            <pc:sldMk cId="4003366862" sldId="265"/>
            <ac:spMk id="20" creationId="{538AFED7-489F-A185-C97A-98E00D13065E}"/>
          </ac:spMkLst>
        </pc:spChg>
        <pc:spChg chg="add">
          <ac:chgData name="Bareen,  Faryal" userId="S::faryalbareen@kpmg.com::502e6631-5498-4a0e-bdca-24ebecd59470" providerId="AD" clId="Web-{333FC3D8-5485-5DF2-2FC8-0FB78533F4AC}" dt="2022-09-29T06:49:59.462" v="872"/>
          <ac:spMkLst>
            <pc:docMk/>
            <pc:sldMk cId="4003366862" sldId="265"/>
            <ac:spMk id="22" creationId="{03AB108C-BDDC-44FB-8807-C8BCFA1ECFA2}"/>
          </ac:spMkLst>
        </pc:spChg>
        <pc:spChg chg="add del">
          <ac:chgData name="Bareen,  Faryal" userId="S::faryalbareen@kpmg.com::502e6631-5498-4a0e-bdca-24ebecd59470" providerId="AD" clId="Web-{333FC3D8-5485-5DF2-2FC8-0FB78533F4AC}" dt="2022-09-29T06:32:26.146" v="705"/>
          <ac:spMkLst>
            <pc:docMk/>
            <pc:sldMk cId="4003366862" sldId="265"/>
            <ac:spMk id="23" creationId="{DBAF956B-591A-4461-BB3C-79AA176B099A}"/>
          </ac:spMkLst>
        </pc:spChg>
        <pc:spChg chg="add">
          <ac:chgData name="Bareen,  Faryal" userId="S::faryalbareen@kpmg.com::502e6631-5498-4a0e-bdca-24ebecd59470" providerId="AD" clId="Web-{333FC3D8-5485-5DF2-2FC8-0FB78533F4AC}" dt="2022-09-29T06:49:59.462" v="872"/>
          <ac:spMkLst>
            <pc:docMk/>
            <pc:sldMk cId="4003366862" sldId="265"/>
            <ac:spMk id="24" creationId="{32A09DC1-DBD1-47F5-AD85-91D4282A8042}"/>
          </ac:spMkLst>
        </pc:spChg>
        <pc:spChg chg="add del">
          <ac:chgData name="Bareen,  Faryal" userId="S::faryalbareen@kpmg.com::502e6631-5498-4a0e-bdca-24ebecd59470" providerId="AD" clId="Web-{333FC3D8-5485-5DF2-2FC8-0FB78533F4AC}" dt="2022-09-29T06:32:26.146" v="705"/>
          <ac:spMkLst>
            <pc:docMk/>
            <pc:sldMk cId="4003366862" sldId="265"/>
            <ac:spMk id="25" creationId="{E8895FAA-0D03-43F6-9594-A8733552E281}"/>
          </ac:spMkLst>
        </pc:spChg>
        <pc:spChg chg="add del">
          <ac:chgData name="Bareen,  Faryal" userId="S::faryalbareen@kpmg.com::502e6631-5498-4a0e-bdca-24ebecd59470" providerId="AD" clId="Web-{333FC3D8-5485-5DF2-2FC8-0FB78533F4AC}" dt="2022-09-29T06:32:26.146" v="705"/>
          <ac:spMkLst>
            <pc:docMk/>
            <pc:sldMk cId="4003366862" sldId="265"/>
            <ac:spMk id="27" creationId="{918FB696-BC5E-43A4-9768-4BB5278BDC9A}"/>
          </ac:spMkLst>
        </pc:spChg>
        <pc:spChg chg="add">
          <ac:chgData name="Bareen,  Faryal" userId="S::faryalbareen@kpmg.com::502e6631-5498-4a0e-bdca-24ebecd59470" providerId="AD" clId="Web-{333FC3D8-5485-5DF2-2FC8-0FB78533F4AC}" dt="2022-09-29T06:49:59.462" v="872"/>
          <ac:spMkLst>
            <pc:docMk/>
            <pc:sldMk cId="4003366862" sldId="265"/>
            <ac:spMk id="29" creationId="{A0A132F4-1366-4FE7-B926-46855B4043EF}"/>
          </ac:spMkLst>
        </pc:spChg>
        <pc:spChg chg="add">
          <ac:chgData name="Bareen,  Faryal" userId="S::faryalbareen@kpmg.com::502e6631-5498-4a0e-bdca-24ebecd59470" providerId="AD" clId="Web-{333FC3D8-5485-5DF2-2FC8-0FB78533F4AC}" dt="2022-09-29T06:49:59.462" v="872"/>
          <ac:spMkLst>
            <pc:docMk/>
            <pc:sldMk cId="4003366862" sldId="265"/>
            <ac:spMk id="31" creationId="{397651E4-CAAE-4DB7-B319-EFBAD1C112C2}"/>
          </ac:spMkLst>
        </pc:spChg>
        <pc:spChg chg="add">
          <ac:chgData name="Bareen,  Faryal" userId="S::faryalbareen@kpmg.com::502e6631-5498-4a0e-bdca-24ebecd59470" providerId="AD" clId="Web-{333FC3D8-5485-5DF2-2FC8-0FB78533F4AC}" dt="2022-09-29T06:32:26.146" v="705"/>
          <ac:spMkLst>
            <pc:docMk/>
            <pc:sldMk cId="4003366862" sldId="265"/>
            <ac:spMk id="32" creationId="{7D9681AB-65CF-47E9-9FA3-7B05D6349977}"/>
          </ac:spMkLst>
        </pc:spChg>
        <pc:spChg chg="add">
          <ac:chgData name="Bareen,  Faryal" userId="S::faryalbareen@kpmg.com::502e6631-5498-4a0e-bdca-24ebecd59470" providerId="AD" clId="Web-{333FC3D8-5485-5DF2-2FC8-0FB78533F4AC}" dt="2022-09-29T06:32:26.146" v="705"/>
          <ac:spMkLst>
            <pc:docMk/>
            <pc:sldMk cId="4003366862" sldId="265"/>
            <ac:spMk id="34" creationId="{8FCA736E-BDE3-4D4D-8D87-E9AE79250CFF}"/>
          </ac:spMkLst>
        </pc:spChg>
        <pc:spChg chg="add">
          <ac:chgData name="Bareen,  Faryal" userId="S::faryalbareen@kpmg.com::502e6631-5498-4a0e-bdca-24ebecd59470" providerId="AD" clId="Web-{333FC3D8-5485-5DF2-2FC8-0FB78533F4AC}" dt="2022-09-29T06:32:26.146" v="705"/>
          <ac:spMkLst>
            <pc:docMk/>
            <pc:sldMk cId="4003366862" sldId="265"/>
            <ac:spMk id="36" creationId="{129AA25D-1E7A-4074-BF68-D55A83B81BB0}"/>
          </ac:spMkLst>
        </pc:spChg>
        <pc:picChg chg="add mod ord">
          <ac:chgData name="Bareen,  Faryal" userId="S::faryalbareen@kpmg.com::502e6631-5498-4a0e-bdca-24ebecd59470" providerId="AD" clId="Web-{333FC3D8-5485-5DF2-2FC8-0FB78533F4AC}" dt="2022-09-29T06:50:07.181" v="874" actId="14100"/>
          <ac:picMkLst>
            <pc:docMk/>
            <pc:sldMk cId="4003366862" sldId="265"/>
            <ac:picMk id="4" creationId="{2543E92F-67AC-75D8-EEAB-B2D89239B17F}"/>
          </ac:picMkLst>
        </pc:picChg>
        <pc:picChg chg="add mod ord">
          <ac:chgData name="Bareen,  Faryal" userId="S::faryalbareen@kpmg.com::502e6631-5498-4a0e-bdca-24ebecd59470" providerId="AD" clId="Web-{333FC3D8-5485-5DF2-2FC8-0FB78533F4AC}" dt="2022-09-29T06:50:19.979" v="877" actId="14100"/>
          <ac:picMkLst>
            <pc:docMk/>
            <pc:sldMk cId="4003366862" sldId="265"/>
            <ac:picMk id="5" creationId="{C2903E65-4B4F-8EF2-FA6D-485873216E84}"/>
          </ac:picMkLst>
        </pc:picChg>
        <pc:picChg chg="add del">
          <ac:chgData name="Bareen,  Faryal" userId="S::faryalbareen@kpmg.com::502e6631-5498-4a0e-bdca-24ebecd59470" providerId="AD" clId="Web-{333FC3D8-5485-5DF2-2FC8-0FB78533F4AC}" dt="2022-09-29T06:32:06.785" v="704"/>
          <ac:picMkLst>
            <pc:docMk/>
            <pc:sldMk cId="4003366862" sldId="265"/>
            <ac:picMk id="14" creationId="{3BC6EBB2-9BDC-4075-BA6B-43A9FBF9C86C}"/>
          </ac:picMkLst>
        </pc:picChg>
        <pc:cxnChg chg="add del">
          <ac:chgData name="Bareen,  Faryal" userId="S::faryalbareen@kpmg.com::502e6631-5498-4a0e-bdca-24ebecd59470" providerId="AD" clId="Web-{333FC3D8-5485-5DF2-2FC8-0FB78533F4AC}" dt="2022-09-29T06:32:06.785" v="704"/>
          <ac:cxnSpMkLst>
            <pc:docMk/>
            <pc:sldMk cId="4003366862" sldId="265"/>
            <ac:cxnSpMk id="12" creationId="{6B9695BD-ECF6-49CA-8877-8C493193C65D}"/>
          </ac:cxnSpMkLst>
        </pc:cxnChg>
      </pc:sldChg>
      <pc:sldChg chg="addSp delSp modSp new mod setBg">
        <pc:chgData name="Bareen,  Faryal" userId="S::faryalbareen@kpmg.com::502e6631-5498-4a0e-bdca-24ebecd59470" providerId="AD" clId="Web-{333FC3D8-5485-5DF2-2FC8-0FB78533F4AC}" dt="2022-09-29T06:57:35.662" v="970" actId="20577"/>
        <pc:sldMkLst>
          <pc:docMk/>
          <pc:sldMk cId="2050281880" sldId="266"/>
        </pc:sldMkLst>
        <pc:spChg chg="mod">
          <ac:chgData name="Bareen,  Faryal" userId="S::faryalbareen@kpmg.com::502e6631-5498-4a0e-bdca-24ebecd59470" providerId="AD" clId="Web-{333FC3D8-5485-5DF2-2FC8-0FB78533F4AC}" dt="2022-09-29T06:50:25.385" v="878"/>
          <ac:spMkLst>
            <pc:docMk/>
            <pc:sldMk cId="2050281880" sldId="266"/>
            <ac:spMk id="2" creationId="{6D15E428-C2C6-392B-9A5D-23644D864632}"/>
          </ac:spMkLst>
        </pc:spChg>
        <pc:spChg chg="del mod">
          <ac:chgData name="Bareen,  Faryal" userId="S::faryalbareen@kpmg.com::502e6631-5498-4a0e-bdca-24ebecd59470" providerId="AD" clId="Web-{333FC3D8-5485-5DF2-2FC8-0FB78533F4AC}" dt="2022-09-29T05:46:19.801" v="242"/>
          <ac:spMkLst>
            <pc:docMk/>
            <pc:sldMk cId="2050281880" sldId="266"/>
            <ac:spMk id="3" creationId="{3909DB55-DA9D-7284-BCA1-1BD9B8C83D63}"/>
          </ac:spMkLst>
        </pc:spChg>
        <pc:spChg chg="add del">
          <ac:chgData name="Bareen,  Faryal" userId="S::faryalbareen@kpmg.com::502e6631-5498-4a0e-bdca-24ebecd59470" providerId="AD" clId="Web-{333FC3D8-5485-5DF2-2FC8-0FB78533F4AC}" dt="2022-09-29T06:33:45.760" v="730"/>
          <ac:spMkLst>
            <pc:docMk/>
            <pc:sldMk cId="2050281880" sldId="266"/>
            <ac:spMk id="8" creationId="{923E8915-D2AA-4327-A45A-972C3CA9574B}"/>
          </ac:spMkLst>
        </pc:spChg>
        <pc:spChg chg="add del">
          <ac:chgData name="Bareen,  Faryal" userId="S::faryalbareen@kpmg.com::502e6631-5498-4a0e-bdca-24ebecd59470" providerId="AD" clId="Web-{333FC3D8-5485-5DF2-2FC8-0FB78533F4AC}" dt="2022-09-29T06:33:45.760" v="730"/>
          <ac:spMkLst>
            <pc:docMk/>
            <pc:sldMk cId="2050281880" sldId="266"/>
            <ac:spMk id="10" creationId="{8302FC3C-9804-4950-B721-5FD704BA6065}"/>
          </ac:spMkLst>
        </pc:spChg>
        <pc:spChg chg="add del">
          <ac:chgData name="Bareen,  Faryal" userId="S::faryalbareen@kpmg.com::502e6631-5498-4a0e-bdca-24ebecd59470" providerId="AD" clId="Web-{333FC3D8-5485-5DF2-2FC8-0FB78533F4AC}" dt="2022-09-29T06:33:45.760" v="730"/>
          <ac:spMkLst>
            <pc:docMk/>
            <pc:sldMk cId="2050281880" sldId="266"/>
            <ac:spMk id="16" creationId="{F3798573-F27B-47EB-8EA4-7EE34954C2D6}"/>
          </ac:spMkLst>
        </pc:spChg>
        <pc:spChg chg="add mod ord">
          <ac:chgData name="Bareen,  Faryal" userId="S::faryalbareen@kpmg.com::502e6631-5498-4a0e-bdca-24ebecd59470" providerId="AD" clId="Web-{333FC3D8-5485-5DF2-2FC8-0FB78533F4AC}" dt="2022-09-29T06:57:35.662" v="970" actId="20577"/>
          <ac:spMkLst>
            <pc:docMk/>
            <pc:sldMk cId="2050281880" sldId="266"/>
            <ac:spMk id="20" creationId="{A30D4B2F-77AB-6876-E9EA-EB9229005051}"/>
          </ac:spMkLst>
        </pc:spChg>
        <pc:spChg chg="add">
          <ac:chgData name="Bareen,  Faryal" userId="S::faryalbareen@kpmg.com::502e6631-5498-4a0e-bdca-24ebecd59470" providerId="AD" clId="Web-{333FC3D8-5485-5DF2-2FC8-0FB78533F4AC}" dt="2022-09-29T06:50:25.385" v="878"/>
          <ac:spMkLst>
            <pc:docMk/>
            <pc:sldMk cId="2050281880" sldId="266"/>
            <ac:spMk id="22" creationId="{9165386A-E775-4CBC-9618-5E68D0C84980}"/>
          </ac:spMkLst>
        </pc:spChg>
        <pc:spChg chg="add">
          <ac:chgData name="Bareen,  Faryal" userId="S::faryalbareen@kpmg.com::502e6631-5498-4a0e-bdca-24ebecd59470" providerId="AD" clId="Web-{333FC3D8-5485-5DF2-2FC8-0FB78533F4AC}" dt="2022-09-29T06:33:45.760" v="730"/>
          <ac:spMkLst>
            <pc:docMk/>
            <pc:sldMk cId="2050281880" sldId="266"/>
            <ac:spMk id="23" creationId="{7DAA46B9-B7E8-4487-B28E-C63A6EB7AA27}"/>
          </ac:spMkLst>
        </pc:spChg>
        <pc:spChg chg="add">
          <ac:chgData name="Bareen,  Faryal" userId="S::faryalbareen@kpmg.com::502e6631-5498-4a0e-bdca-24ebecd59470" providerId="AD" clId="Web-{333FC3D8-5485-5DF2-2FC8-0FB78533F4AC}" dt="2022-09-29T06:33:45.760" v="730"/>
          <ac:spMkLst>
            <pc:docMk/>
            <pc:sldMk cId="2050281880" sldId="266"/>
            <ac:spMk id="25" creationId="{C866818C-1E5F-475A-B310-3C06B555FB69}"/>
          </ac:spMkLst>
        </pc:spChg>
        <pc:spChg chg="add">
          <ac:chgData name="Bareen,  Faryal" userId="S::faryalbareen@kpmg.com::502e6631-5498-4a0e-bdca-24ebecd59470" providerId="AD" clId="Web-{333FC3D8-5485-5DF2-2FC8-0FB78533F4AC}" dt="2022-09-29T06:33:45.760" v="730"/>
          <ac:spMkLst>
            <pc:docMk/>
            <pc:sldMk cId="2050281880" sldId="266"/>
            <ac:spMk id="27" creationId="{D12AFDE8-E1ED-4A49-B8B3-4953F4B8ACB9}"/>
          </ac:spMkLst>
        </pc:spChg>
        <pc:picChg chg="add mod ord">
          <ac:chgData name="Bareen,  Faryal" userId="S::faryalbareen@kpmg.com::502e6631-5498-4a0e-bdca-24ebecd59470" providerId="AD" clId="Web-{333FC3D8-5485-5DF2-2FC8-0FB78533F4AC}" dt="2022-09-29T06:50:25.385" v="878"/>
          <ac:picMkLst>
            <pc:docMk/>
            <pc:sldMk cId="2050281880" sldId="266"/>
            <ac:picMk id="4" creationId="{813A4B93-AEA6-8FBC-D8F5-72DD903F8ADE}"/>
          </ac:picMkLst>
        </pc:picChg>
        <pc:picChg chg="add mod">
          <ac:chgData name="Bareen,  Faryal" userId="S::faryalbareen@kpmg.com::502e6631-5498-4a0e-bdca-24ebecd59470" providerId="AD" clId="Web-{333FC3D8-5485-5DF2-2FC8-0FB78533F4AC}" dt="2022-09-29T06:50:25.385" v="878"/>
          <ac:picMkLst>
            <pc:docMk/>
            <pc:sldMk cId="2050281880" sldId="266"/>
            <ac:picMk id="5" creationId="{06018376-F894-504B-EFDD-43EAFCC7C435}"/>
          </ac:picMkLst>
        </pc:picChg>
        <pc:picChg chg="add del">
          <ac:chgData name="Bareen,  Faryal" userId="S::faryalbareen@kpmg.com::502e6631-5498-4a0e-bdca-24ebecd59470" providerId="AD" clId="Web-{333FC3D8-5485-5DF2-2FC8-0FB78533F4AC}" dt="2022-09-29T06:33:45.760" v="730"/>
          <ac:picMkLst>
            <pc:docMk/>
            <pc:sldMk cId="2050281880" sldId="266"/>
            <ac:picMk id="14" creationId="{3BC6EBB2-9BDC-4075-BA6B-43A9FBF9C86C}"/>
          </ac:picMkLst>
        </pc:picChg>
        <pc:cxnChg chg="add del">
          <ac:chgData name="Bareen,  Faryal" userId="S::faryalbareen@kpmg.com::502e6631-5498-4a0e-bdca-24ebecd59470" providerId="AD" clId="Web-{333FC3D8-5485-5DF2-2FC8-0FB78533F4AC}" dt="2022-09-29T06:33:45.760" v="730"/>
          <ac:cxnSpMkLst>
            <pc:docMk/>
            <pc:sldMk cId="2050281880" sldId="266"/>
            <ac:cxnSpMk id="12" creationId="{6B9695BD-ECF6-49CA-8877-8C493193C65D}"/>
          </ac:cxnSpMkLst>
        </pc:cxnChg>
      </pc:sldChg>
      <pc:sldChg chg="mod">
        <pc:chgData name="Bareen,  Faryal" userId="S::faryalbareen@kpmg.com::502e6631-5498-4a0e-bdca-24ebecd59470" providerId="AD" clId="Web-{333FC3D8-5485-5DF2-2FC8-0FB78533F4AC}" dt="2022-09-29T06:27:04.235" v="643"/>
        <pc:sldMkLst>
          <pc:docMk/>
          <pc:sldMk cId="3621137657" sldId="267"/>
        </pc:sldMkLst>
      </pc:sldChg>
      <pc:sldChg chg="mod">
        <pc:chgData name="Bareen,  Faryal" userId="S::faryalbareen@kpmg.com::502e6631-5498-4a0e-bdca-24ebecd59470" providerId="AD" clId="Web-{333FC3D8-5485-5DF2-2FC8-0FB78533F4AC}" dt="2022-09-29T06:27:04.235" v="643"/>
        <pc:sldMkLst>
          <pc:docMk/>
          <pc:sldMk cId="1936597866" sldId="268"/>
        </pc:sldMkLst>
      </pc:sldChg>
      <pc:sldChg chg="mod">
        <pc:chgData name="Bareen,  Faryal" userId="S::faryalbareen@kpmg.com::502e6631-5498-4a0e-bdca-24ebecd59470" providerId="AD" clId="Web-{333FC3D8-5485-5DF2-2FC8-0FB78533F4AC}" dt="2022-09-29T06:27:04.235" v="643"/>
        <pc:sldMkLst>
          <pc:docMk/>
          <pc:sldMk cId="3118464502" sldId="269"/>
        </pc:sldMkLst>
      </pc:sldChg>
      <pc:sldChg chg="addSp delSp modSp new mod setBg setClrOvrMap">
        <pc:chgData name="Bareen,  Faryal" userId="S::faryalbareen@kpmg.com::502e6631-5498-4a0e-bdca-24ebecd59470" providerId="AD" clId="Web-{333FC3D8-5485-5DF2-2FC8-0FB78533F4AC}" dt="2022-09-29T06:56:41.909" v="947" actId="20577"/>
        <pc:sldMkLst>
          <pc:docMk/>
          <pc:sldMk cId="3007694187" sldId="270"/>
        </pc:sldMkLst>
        <pc:spChg chg="mod">
          <ac:chgData name="Bareen,  Faryal" userId="S::faryalbareen@kpmg.com::502e6631-5498-4a0e-bdca-24ebecd59470" providerId="AD" clId="Web-{333FC3D8-5485-5DF2-2FC8-0FB78533F4AC}" dt="2022-09-29T06:50:31.573" v="879"/>
          <ac:spMkLst>
            <pc:docMk/>
            <pc:sldMk cId="3007694187" sldId="270"/>
            <ac:spMk id="2" creationId="{113E11BA-CD71-9C2C-8625-1D850CE1D873}"/>
          </ac:spMkLst>
        </pc:spChg>
        <pc:spChg chg="del mod">
          <ac:chgData name="Bareen,  Faryal" userId="S::faryalbareen@kpmg.com::502e6631-5498-4a0e-bdca-24ebecd59470" providerId="AD" clId="Web-{333FC3D8-5485-5DF2-2FC8-0FB78533F4AC}" dt="2022-09-29T05:53:33.406" v="270"/>
          <ac:spMkLst>
            <pc:docMk/>
            <pc:sldMk cId="3007694187" sldId="270"/>
            <ac:spMk id="3" creationId="{6989DE74-A49A-F11B-7704-D92253EE825B}"/>
          </ac:spMkLst>
        </pc:spChg>
        <pc:spChg chg="add del">
          <ac:chgData name="Bareen,  Faryal" userId="S::faryalbareen@kpmg.com::502e6631-5498-4a0e-bdca-24ebecd59470" providerId="AD" clId="Web-{333FC3D8-5485-5DF2-2FC8-0FB78533F4AC}" dt="2022-09-29T06:35:13.875" v="745"/>
          <ac:spMkLst>
            <pc:docMk/>
            <pc:sldMk cId="3007694187" sldId="270"/>
            <ac:spMk id="8" creationId="{923E8915-D2AA-4327-A45A-972C3CA9574B}"/>
          </ac:spMkLst>
        </pc:spChg>
        <pc:spChg chg="add del">
          <ac:chgData name="Bareen,  Faryal" userId="S::faryalbareen@kpmg.com::502e6631-5498-4a0e-bdca-24ebecd59470" providerId="AD" clId="Web-{333FC3D8-5485-5DF2-2FC8-0FB78533F4AC}" dt="2022-09-29T06:35:13.875" v="745"/>
          <ac:spMkLst>
            <pc:docMk/>
            <pc:sldMk cId="3007694187" sldId="270"/>
            <ac:spMk id="10" creationId="{8302FC3C-9804-4950-B721-5FD704BA6065}"/>
          </ac:spMkLst>
        </pc:spChg>
        <pc:spChg chg="add del">
          <ac:chgData name="Bareen,  Faryal" userId="S::faryalbareen@kpmg.com::502e6631-5498-4a0e-bdca-24ebecd59470" providerId="AD" clId="Web-{333FC3D8-5485-5DF2-2FC8-0FB78533F4AC}" dt="2022-09-29T06:35:13.875" v="745"/>
          <ac:spMkLst>
            <pc:docMk/>
            <pc:sldMk cId="3007694187" sldId="270"/>
            <ac:spMk id="16" creationId="{F3798573-F27B-47EB-8EA4-7EE34954C2D6}"/>
          </ac:spMkLst>
        </pc:spChg>
        <pc:spChg chg="add mod">
          <ac:chgData name="Bareen,  Faryal" userId="S::faryalbareen@kpmg.com::502e6631-5498-4a0e-bdca-24ebecd59470" providerId="AD" clId="Web-{333FC3D8-5485-5DF2-2FC8-0FB78533F4AC}" dt="2022-09-29T06:56:41.909" v="947" actId="20577"/>
          <ac:spMkLst>
            <pc:docMk/>
            <pc:sldMk cId="3007694187" sldId="270"/>
            <ac:spMk id="20" creationId="{CADAA544-7F8D-C126-7879-02DA3BE686B9}"/>
          </ac:spMkLst>
        </pc:spChg>
        <pc:spChg chg="add">
          <ac:chgData name="Bareen,  Faryal" userId="S::faryalbareen@kpmg.com::502e6631-5498-4a0e-bdca-24ebecd59470" providerId="AD" clId="Web-{333FC3D8-5485-5DF2-2FC8-0FB78533F4AC}" dt="2022-09-29T06:50:31.573" v="879"/>
          <ac:spMkLst>
            <pc:docMk/>
            <pc:sldMk cId="3007694187" sldId="270"/>
            <ac:spMk id="22" creationId="{8DB9BC10-DABC-48C4-BF24-E621264B0A19}"/>
          </ac:spMkLst>
        </pc:spChg>
        <pc:spChg chg="add">
          <ac:chgData name="Bareen,  Faryal" userId="S::faryalbareen@kpmg.com::502e6631-5498-4a0e-bdca-24ebecd59470" providerId="AD" clId="Web-{333FC3D8-5485-5DF2-2FC8-0FB78533F4AC}" dt="2022-09-29T06:35:13.875" v="745"/>
          <ac:spMkLst>
            <pc:docMk/>
            <pc:sldMk cId="3007694187" sldId="270"/>
            <ac:spMk id="23" creationId="{B4AAD3FD-83A5-4B89-9F8F-01B8870865BE}"/>
          </ac:spMkLst>
        </pc:spChg>
        <pc:spChg chg="add">
          <ac:chgData name="Bareen,  Faryal" userId="S::faryalbareen@kpmg.com::502e6631-5498-4a0e-bdca-24ebecd59470" providerId="AD" clId="Web-{333FC3D8-5485-5DF2-2FC8-0FB78533F4AC}" dt="2022-09-29T06:50:31.573" v="879"/>
          <ac:spMkLst>
            <pc:docMk/>
            <pc:sldMk cId="3007694187" sldId="270"/>
            <ac:spMk id="24" creationId="{38348FA2-1392-4EC3-AF8B-6A64B797C7A9}"/>
          </ac:spMkLst>
        </pc:spChg>
        <pc:spChg chg="add">
          <ac:chgData name="Bareen,  Faryal" userId="S::faryalbareen@kpmg.com::502e6631-5498-4a0e-bdca-24ebecd59470" providerId="AD" clId="Web-{333FC3D8-5485-5DF2-2FC8-0FB78533F4AC}" dt="2022-09-29T06:35:13.875" v="745"/>
          <ac:spMkLst>
            <pc:docMk/>
            <pc:sldMk cId="3007694187" sldId="270"/>
            <ac:spMk id="25" creationId="{61752F1D-FC0F-4103-9584-630E643CCDA6}"/>
          </ac:spMkLst>
        </pc:spChg>
        <pc:spChg chg="add">
          <ac:chgData name="Bareen,  Faryal" userId="S::faryalbareen@kpmg.com::502e6631-5498-4a0e-bdca-24ebecd59470" providerId="AD" clId="Web-{333FC3D8-5485-5DF2-2FC8-0FB78533F4AC}" dt="2022-09-29T06:50:31.573" v="879"/>
          <ac:spMkLst>
            <pc:docMk/>
            <pc:sldMk cId="3007694187" sldId="270"/>
            <ac:spMk id="26" creationId="{93CB2C36-347C-4705-BC75-94EAB8FF83B9}"/>
          </ac:spMkLst>
        </pc:spChg>
        <pc:spChg chg="add">
          <ac:chgData name="Bareen,  Faryal" userId="S::faryalbareen@kpmg.com::502e6631-5498-4a0e-bdca-24ebecd59470" providerId="AD" clId="Web-{333FC3D8-5485-5DF2-2FC8-0FB78533F4AC}" dt="2022-09-29T06:35:13.875" v="745"/>
          <ac:spMkLst>
            <pc:docMk/>
            <pc:sldMk cId="3007694187" sldId="270"/>
            <ac:spMk id="27" creationId="{70151CB7-E7DE-4917-B831-01DF9CE01306}"/>
          </ac:spMkLst>
        </pc:spChg>
        <pc:spChg chg="add">
          <ac:chgData name="Bareen,  Faryal" userId="S::faryalbareen@kpmg.com::502e6631-5498-4a0e-bdca-24ebecd59470" providerId="AD" clId="Web-{333FC3D8-5485-5DF2-2FC8-0FB78533F4AC}" dt="2022-09-29T06:35:13.875" v="745"/>
          <ac:spMkLst>
            <pc:docMk/>
            <pc:sldMk cId="3007694187" sldId="270"/>
            <ac:spMk id="29" creationId="{A92A1116-1C84-41DF-B803-1F7B0883EC82}"/>
          </ac:spMkLst>
        </pc:spChg>
        <pc:spChg chg="add">
          <ac:chgData name="Bareen,  Faryal" userId="S::faryalbareen@kpmg.com::502e6631-5498-4a0e-bdca-24ebecd59470" providerId="AD" clId="Web-{333FC3D8-5485-5DF2-2FC8-0FB78533F4AC}" dt="2022-09-29T06:50:31.573" v="879"/>
          <ac:spMkLst>
            <pc:docMk/>
            <pc:sldMk cId="3007694187" sldId="270"/>
            <ac:spMk id="31" creationId="{4437D23E-7DA0-4020-B991-9734AB977433}"/>
          </ac:spMkLst>
        </pc:spChg>
        <pc:picChg chg="add mod ord">
          <ac:chgData name="Bareen,  Faryal" userId="S::faryalbareen@kpmg.com::502e6631-5498-4a0e-bdca-24ebecd59470" providerId="AD" clId="Web-{333FC3D8-5485-5DF2-2FC8-0FB78533F4AC}" dt="2022-09-29T06:50:31.573" v="879"/>
          <ac:picMkLst>
            <pc:docMk/>
            <pc:sldMk cId="3007694187" sldId="270"/>
            <ac:picMk id="4" creationId="{93FE63C9-6906-F4A0-6F98-EBC181DDA892}"/>
          </ac:picMkLst>
        </pc:picChg>
        <pc:picChg chg="add del">
          <ac:chgData name="Bareen,  Faryal" userId="S::faryalbareen@kpmg.com::502e6631-5498-4a0e-bdca-24ebecd59470" providerId="AD" clId="Web-{333FC3D8-5485-5DF2-2FC8-0FB78533F4AC}" dt="2022-09-29T06:35:13.875" v="745"/>
          <ac:picMkLst>
            <pc:docMk/>
            <pc:sldMk cId="3007694187" sldId="270"/>
            <ac:picMk id="14" creationId="{3BC6EBB2-9BDC-4075-BA6B-43A9FBF9C86C}"/>
          </ac:picMkLst>
        </pc:picChg>
        <pc:cxnChg chg="add del">
          <ac:chgData name="Bareen,  Faryal" userId="S::faryalbareen@kpmg.com::502e6631-5498-4a0e-bdca-24ebecd59470" providerId="AD" clId="Web-{333FC3D8-5485-5DF2-2FC8-0FB78533F4AC}" dt="2022-09-29T06:35:13.875" v="745"/>
          <ac:cxnSpMkLst>
            <pc:docMk/>
            <pc:sldMk cId="3007694187" sldId="270"/>
            <ac:cxnSpMk id="12" creationId="{6B9695BD-ECF6-49CA-8877-8C493193C65D}"/>
          </ac:cxnSpMkLst>
        </pc:cxnChg>
      </pc:sldChg>
      <pc:sldChg chg="addSp delSp modSp new mod setBg setClrOvrMap">
        <pc:chgData name="Bareen,  Faryal" userId="S::faryalbareen@kpmg.com::502e6631-5498-4a0e-bdca-24ebecd59470" providerId="AD" clId="Web-{333FC3D8-5485-5DF2-2FC8-0FB78533F4AC}" dt="2022-09-29T06:53:41.866" v="906" actId="20577"/>
        <pc:sldMkLst>
          <pc:docMk/>
          <pc:sldMk cId="4235737961" sldId="271"/>
        </pc:sldMkLst>
        <pc:spChg chg="mod">
          <ac:chgData name="Bareen,  Faryal" userId="S::faryalbareen@kpmg.com::502e6631-5498-4a0e-bdca-24ebecd59470" providerId="AD" clId="Web-{333FC3D8-5485-5DF2-2FC8-0FB78533F4AC}" dt="2022-09-29T06:50:39.230" v="880"/>
          <ac:spMkLst>
            <pc:docMk/>
            <pc:sldMk cId="4235737961" sldId="271"/>
            <ac:spMk id="2" creationId="{B5F6A201-9F69-F1B4-B264-85305E3296C6}"/>
          </ac:spMkLst>
        </pc:spChg>
        <pc:spChg chg="del mod">
          <ac:chgData name="Bareen,  Faryal" userId="S::faryalbareen@kpmg.com::502e6631-5498-4a0e-bdca-24ebecd59470" providerId="AD" clId="Web-{333FC3D8-5485-5DF2-2FC8-0FB78533F4AC}" dt="2022-09-29T05:55:46.649" v="281"/>
          <ac:spMkLst>
            <pc:docMk/>
            <pc:sldMk cId="4235737961" sldId="271"/>
            <ac:spMk id="3" creationId="{AFBDAEE3-3469-8D77-22BF-48FA6631CB9B}"/>
          </ac:spMkLst>
        </pc:spChg>
        <pc:spChg chg="add del">
          <ac:chgData name="Bareen,  Faryal" userId="S::faryalbareen@kpmg.com::502e6631-5498-4a0e-bdca-24ebecd59470" providerId="AD" clId="Web-{333FC3D8-5485-5DF2-2FC8-0FB78533F4AC}" dt="2022-09-29T06:36:14.957" v="755"/>
          <ac:spMkLst>
            <pc:docMk/>
            <pc:sldMk cId="4235737961" sldId="271"/>
            <ac:spMk id="8" creationId="{923E8915-D2AA-4327-A45A-972C3CA9574B}"/>
          </ac:spMkLst>
        </pc:spChg>
        <pc:spChg chg="add del">
          <ac:chgData name="Bareen,  Faryal" userId="S::faryalbareen@kpmg.com::502e6631-5498-4a0e-bdca-24ebecd59470" providerId="AD" clId="Web-{333FC3D8-5485-5DF2-2FC8-0FB78533F4AC}" dt="2022-09-29T06:36:14.957" v="755"/>
          <ac:spMkLst>
            <pc:docMk/>
            <pc:sldMk cId="4235737961" sldId="271"/>
            <ac:spMk id="10" creationId="{8302FC3C-9804-4950-B721-5FD704BA6065}"/>
          </ac:spMkLst>
        </pc:spChg>
        <pc:spChg chg="add del">
          <ac:chgData name="Bareen,  Faryal" userId="S::faryalbareen@kpmg.com::502e6631-5498-4a0e-bdca-24ebecd59470" providerId="AD" clId="Web-{333FC3D8-5485-5DF2-2FC8-0FB78533F4AC}" dt="2022-09-29T06:36:14.957" v="755"/>
          <ac:spMkLst>
            <pc:docMk/>
            <pc:sldMk cId="4235737961" sldId="271"/>
            <ac:spMk id="16" creationId="{F3798573-F27B-47EB-8EA4-7EE34954C2D6}"/>
          </ac:spMkLst>
        </pc:spChg>
        <pc:spChg chg="add mod">
          <ac:chgData name="Bareen,  Faryal" userId="S::faryalbareen@kpmg.com::502e6631-5498-4a0e-bdca-24ebecd59470" providerId="AD" clId="Web-{333FC3D8-5485-5DF2-2FC8-0FB78533F4AC}" dt="2022-09-29T06:53:41.866" v="906" actId="20577"/>
          <ac:spMkLst>
            <pc:docMk/>
            <pc:sldMk cId="4235737961" sldId="271"/>
            <ac:spMk id="20" creationId="{7219A130-EF9C-B997-BCB5-05943B8BD738}"/>
          </ac:spMkLst>
        </pc:spChg>
        <pc:spChg chg="add">
          <ac:chgData name="Bareen,  Faryal" userId="S::faryalbareen@kpmg.com::502e6631-5498-4a0e-bdca-24ebecd59470" providerId="AD" clId="Web-{333FC3D8-5485-5DF2-2FC8-0FB78533F4AC}" dt="2022-09-29T06:50:39.230" v="880"/>
          <ac:spMkLst>
            <pc:docMk/>
            <pc:sldMk cId="4235737961" sldId="271"/>
            <ac:spMk id="22" creationId="{8DB9BC10-DABC-48C4-BF24-E621264B0A19}"/>
          </ac:spMkLst>
        </pc:spChg>
        <pc:spChg chg="add">
          <ac:chgData name="Bareen,  Faryal" userId="S::faryalbareen@kpmg.com::502e6631-5498-4a0e-bdca-24ebecd59470" providerId="AD" clId="Web-{333FC3D8-5485-5DF2-2FC8-0FB78533F4AC}" dt="2022-09-29T06:36:14.957" v="755"/>
          <ac:spMkLst>
            <pc:docMk/>
            <pc:sldMk cId="4235737961" sldId="271"/>
            <ac:spMk id="23" creationId="{B4AAD3FD-83A5-4B89-9F8F-01B8870865BE}"/>
          </ac:spMkLst>
        </pc:spChg>
        <pc:spChg chg="add">
          <ac:chgData name="Bareen,  Faryal" userId="S::faryalbareen@kpmg.com::502e6631-5498-4a0e-bdca-24ebecd59470" providerId="AD" clId="Web-{333FC3D8-5485-5DF2-2FC8-0FB78533F4AC}" dt="2022-09-29T06:50:39.230" v="880"/>
          <ac:spMkLst>
            <pc:docMk/>
            <pc:sldMk cId="4235737961" sldId="271"/>
            <ac:spMk id="24" creationId="{38348FA2-1392-4EC3-AF8B-6A64B797C7A9}"/>
          </ac:spMkLst>
        </pc:spChg>
        <pc:spChg chg="add">
          <ac:chgData name="Bareen,  Faryal" userId="S::faryalbareen@kpmg.com::502e6631-5498-4a0e-bdca-24ebecd59470" providerId="AD" clId="Web-{333FC3D8-5485-5DF2-2FC8-0FB78533F4AC}" dt="2022-09-29T06:36:14.957" v="755"/>
          <ac:spMkLst>
            <pc:docMk/>
            <pc:sldMk cId="4235737961" sldId="271"/>
            <ac:spMk id="25" creationId="{61752F1D-FC0F-4103-9584-630E643CCDA6}"/>
          </ac:spMkLst>
        </pc:spChg>
        <pc:spChg chg="add">
          <ac:chgData name="Bareen,  Faryal" userId="S::faryalbareen@kpmg.com::502e6631-5498-4a0e-bdca-24ebecd59470" providerId="AD" clId="Web-{333FC3D8-5485-5DF2-2FC8-0FB78533F4AC}" dt="2022-09-29T06:50:39.230" v="880"/>
          <ac:spMkLst>
            <pc:docMk/>
            <pc:sldMk cId="4235737961" sldId="271"/>
            <ac:spMk id="26" creationId="{93CB2C36-347C-4705-BC75-94EAB8FF83B9}"/>
          </ac:spMkLst>
        </pc:spChg>
        <pc:spChg chg="add">
          <ac:chgData name="Bareen,  Faryal" userId="S::faryalbareen@kpmg.com::502e6631-5498-4a0e-bdca-24ebecd59470" providerId="AD" clId="Web-{333FC3D8-5485-5DF2-2FC8-0FB78533F4AC}" dt="2022-09-29T06:36:14.957" v="755"/>
          <ac:spMkLst>
            <pc:docMk/>
            <pc:sldMk cId="4235737961" sldId="271"/>
            <ac:spMk id="27" creationId="{70151CB7-E7DE-4917-B831-01DF9CE01306}"/>
          </ac:spMkLst>
        </pc:spChg>
        <pc:spChg chg="add">
          <ac:chgData name="Bareen,  Faryal" userId="S::faryalbareen@kpmg.com::502e6631-5498-4a0e-bdca-24ebecd59470" providerId="AD" clId="Web-{333FC3D8-5485-5DF2-2FC8-0FB78533F4AC}" dt="2022-09-29T06:36:14.957" v="755"/>
          <ac:spMkLst>
            <pc:docMk/>
            <pc:sldMk cId="4235737961" sldId="271"/>
            <ac:spMk id="29" creationId="{A92A1116-1C84-41DF-B803-1F7B0883EC82}"/>
          </ac:spMkLst>
        </pc:spChg>
        <pc:spChg chg="add">
          <ac:chgData name="Bareen,  Faryal" userId="S::faryalbareen@kpmg.com::502e6631-5498-4a0e-bdca-24ebecd59470" providerId="AD" clId="Web-{333FC3D8-5485-5DF2-2FC8-0FB78533F4AC}" dt="2022-09-29T06:50:39.230" v="880"/>
          <ac:spMkLst>
            <pc:docMk/>
            <pc:sldMk cId="4235737961" sldId="271"/>
            <ac:spMk id="31" creationId="{4437D23E-7DA0-4020-B991-9734AB977433}"/>
          </ac:spMkLst>
        </pc:spChg>
        <pc:picChg chg="add mod ord">
          <ac:chgData name="Bareen,  Faryal" userId="S::faryalbareen@kpmg.com::502e6631-5498-4a0e-bdca-24ebecd59470" providerId="AD" clId="Web-{333FC3D8-5485-5DF2-2FC8-0FB78533F4AC}" dt="2022-09-29T06:36:14.957" v="755"/>
          <ac:picMkLst>
            <pc:docMk/>
            <pc:sldMk cId="4235737961" sldId="271"/>
            <ac:picMk id="4" creationId="{A7637F7D-F913-875E-07FF-C20BB9A9BCA6}"/>
          </ac:picMkLst>
        </pc:picChg>
        <pc:picChg chg="add del">
          <ac:chgData name="Bareen,  Faryal" userId="S::faryalbareen@kpmg.com::502e6631-5498-4a0e-bdca-24ebecd59470" providerId="AD" clId="Web-{333FC3D8-5485-5DF2-2FC8-0FB78533F4AC}" dt="2022-09-29T06:36:14.957" v="755"/>
          <ac:picMkLst>
            <pc:docMk/>
            <pc:sldMk cId="4235737961" sldId="271"/>
            <ac:picMk id="14" creationId="{3BC6EBB2-9BDC-4075-BA6B-43A9FBF9C86C}"/>
          </ac:picMkLst>
        </pc:picChg>
        <pc:cxnChg chg="add del">
          <ac:chgData name="Bareen,  Faryal" userId="S::faryalbareen@kpmg.com::502e6631-5498-4a0e-bdca-24ebecd59470" providerId="AD" clId="Web-{333FC3D8-5485-5DF2-2FC8-0FB78533F4AC}" dt="2022-09-29T06:36:14.957" v="755"/>
          <ac:cxnSpMkLst>
            <pc:docMk/>
            <pc:sldMk cId="4235737961" sldId="271"/>
            <ac:cxnSpMk id="12" creationId="{6B9695BD-ECF6-49CA-8877-8C493193C65D}"/>
          </ac:cxnSpMkLst>
        </pc:cxnChg>
      </pc:sldChg>
      <pc:sldChg chg="addSp delSp modSp new mod setBg setClrOvrMap">
        <pc:chgData name="Bareen,  Faryal" userId="S::faryalbareen@kpmg.com::502e6631-5498-4a0e-bdca-24ebecd59470" providerId="AD" clId="Web-{333FC3D8-5485-5DF2-2FC8-0FB78533F4AC}" dt="2022-09-29T07:09:31.566" v="973" actId="14100"/>
        <pc:sldMkLst>
          <pc:docMk/>
          <pc:sldMk cId="3118106799" sldId="272"/>
        </pc:sldMkLst>
        <pc:spChg chg="mod">
          <ac:chgData name="Bareen,  Faryal" userId="S::faryalbareen@kpmg.com::502e6631-5498-4a0e-bdca-24ebecd59470" providerId="AD" clId="Web-{333FC3D8-5485-5DF2-2FC8-0FB78533F4AC}" dt="2022-09-29T06:50:45.340" v="881"/>
          <ac:spMkLst>
            <pc:docMk/>
            <pc:sldMk cId="3118106799" sldId="272"/>
            <ac:spMk id="2" creationId="{A2D904C5-24E1-45E7-A27C-E245D4FC1440}"/>
          </ac:spMkLst>
        </pc:spChg>
        <pc:spChg chg="del mod">
          <ac:chgData name="Bareen,  Faryal" userId="S::faryalbareen@kpmg.com::502e6631-5498-4a0e-bdca-24ebecd59470" providerId="AD" clId="Web-{333FC3D8-5485-5DF2-2FC8-0FB78533F4AC}" dt="2022-09-29T05:57:40.093" v="290"/>
          <ac:spMkLst>
            <pc:docMk/>
            <pc:sldMk cId="3118106799" sldId="272"/>
            <ac:spMk id="3" creationId="{FDB5F62D-D325-6343-7DE7-5D7F6BE36799}"/>
          </ac:spMkLst>
        </pc:spChg>
        <pc:spChg chg="add del">
          <ac:chgData name="Bareen,  Faryal" userId="S::faryalbareen@kpmg.com::502e6631-5498-4a0e-bdca-24ebecd59470" providerId="AD" clId="Web-{333FC3D8-5485-5DF2-2FC8-0FB78533F4AC}" dt="2022-09-29T06:37:17.570" v="766"/>
          <ac:spMkLst>
            <pc:docMk/>
            <pc:sldMk cId="3118106799" sldId="272"/>
            <ac:spMk id="8" creationId="{923E8915-D2AA-4327-A45A-972C3CA9574B}"/>
          </ac:spMkLst>
        </pc:spChg>
        <pc:spChg chg="add del">
          <ac:chgData name="Bareen,  Faryal" userId="S::faryalbareen@kpmg.com::502e6631-5498-4a0e-bdca-24ebecd59470" providerId="AD" clId="Web-{333FC3D8-5485-5DF2-2FC8-0FB78533F4AC}" dt="2022-09-29T06:37:17.570" v="766"/>
          <ac:spMkLst>
            <pc:docMk/>
            <pc:sldMk cId="3118106799" sldId="272"/>
            <ac:spMk id="10" creationId="{8302FC3C-9804-4950-B721-5FD704BA6065}"/>
          </ac:spMkLst>
        </pc:spChg>
        <pc:spChg chg="add del">
          <ac:chgData name="Bareen,  Faryal" userId="S::faryalbareen@kpmg.com::502e6631-5498-4a0e-bdca-24ebecd59470" providerId="AD" clId="Web-{333FC3D8-5485-5DF2-2FC8-0FB78533F4AC}" dt="2022-09-29T06:37:17.570" v="766"/>
          <ac:spMkLst>
            <pc:docMk/>
            <pc:sldMk cId="3118106799" sldId="272"/>
            <ac:spMk id="16" creationId="{F3798573-F27B-47EB-8EA4-7EE34954C2D6}"/>
          </ac:spMkLst>
        </pc:spChg>
        <pc:spChg chg="add mod">
          <ac:chgData name="Bareen,  Faryal" userId="S::faryalbareen@kpmg.com::502e6631-5498-4a0e-bdca-24ebecd59470" providerId="AD" clId="Web-{333FC3D8-5485-5DF2-2FC8-0FB78533F4AC}" dt="2022-09-29T06:50:53.278" v="882" actId="20577"/>
          <ac:spMkLst>
            <pc:docMk/>
            <pc:sldMk cId="3118106799" sldId="272"/>
            <ac:spMk id="20" creationId="{70611966-5C24-E730-27A8-EAC8B8F39CFB}"/>
          </ac:spMkLst>
        </pc:spChg>
        <pc:spChg chg="add">
          <ac:chgData name="Bareen,  Faryal" userId="S::faryalbareen@kpmg.com::502e6631-5498-4a0e-bdca-24ebecd59470" providerId="AD" clId="Web-{333FC3D8-5485-5DF2-2FC8-0FB78533F4AC}" dt="2022-09-29T06:50:45.340" v="881"/>
          <ac:spMkLst>
            <pc:docMk/>
            <pc:sldMk cId="3118106799" sldId="272"/>
            <ac:spMk id="22" creationId="{8DB9BC10-DABC-48C4-BF24-E621264B0A19}"/>
          </ac:spMkLst>
        </pc:spChg>
        <pc:spChg chg="add">
          <ac:chgData name="Bareen,  Faryal" userId="S::faryalbareen@kpmg.com::502e6631-5498-4a0e-bdca-24ebecd59470" providerId="AD" clId="Web-{333FC3D8-5485-5DF2-2FC8-0FB78533F4AC}" dt="2022-09-29T06:37:17.570" v="766"/>
          <ac:spMkLst>
            <pc:docMk/>
            <pc:sldMk cId="3118106799" sldId="272"/>
            <ac:spMk id="23" creationId="{B4AAD3FD-83A5-4B89-9F8F-01B8870865BE}"/>
          </ac:spMkLst>
        </pc:spChg>
        <pc:spChg chg="add">
          <ac:chgData name="Bareen,  Faryal" userId="S::faryalbareen@kpmg.com::502e6631-5498-4a0e-bdca-24ebecd59470" providerId="AD" clId="Web-{333FC3D8-5485-5DF2-2FC8-0FB78533F4AC}" dt="2022-09-29T06:50:45.340" v="881"/>
          <ac:spMkLst>
            <pc:docMk/>
            <pc:sldMk cId="3118106799" sldId="272"/>
            <ac:spMk id="24" creationId="{38348FA2-1392-4EC3-AF8B-6A64B797C7A9}"/>
          </ac:spMkLst>
        </pc:spChg>
        <pc:spChg chg="add">
          <ac:chgData name="Bareen,  Faryal" userId="S::faryalbareen@kpmg.com::502e6631-5498-4a0e-bdca-24ebecd59470" providerId="AD" clId="Web-{333FC3D8-5485-5DF2-2FC8-0FB78533F4AC}" dt="2022-09-29T06:37:17.570" v="766"/>
          <ac:spMkLst>
            <pc:docMk/>
            <pc:sldMk cId="3118106799" sldId="272"/>
            <ac:spMk id="25" creationId="{61752F1D-FC0F-4103-9584-630E643CCDA6}"/>
          </ac:spMkLst>
        </pc:spChg>
        <pc:spChg chg="add">
          <ac:chgData name="Bareen,  Faryal" userId="S::faryalbareen@kpmg.com::502e6631-5498-4a0e-bdca-24ebecd59470" providerId="AD" clId="Web-{333FC3D8-5485-5DF2-2FC8-0FB78533F4AC}" dt="2022-09-29T06:50:45.340" v="881"/>
          <ac:spMkLst>
            <pc:docMk/>
            <pc:sldMk cId="3118106799" sldId="272"/>
            <ac:spMk id="26" creationId="{93CB2C36-347C-4705-BC75-94EAB8FF83B9}"/>
          </ac:spMkLst>
        </pc:spChg>
        <pc:spChg chg="add">
          <ac:chgData name="Bareen,  Faryal" userId="S::faryalbareen@kpmg.com::502e6631-5498-4a0e-bdca-24ebecd59470" providerId="AD" clId="Web-{333FC3D8-5485-5DF2-2FC8-0FB78533F4AC}" dt="2022-09-29T06:37:17.570" v="766"/>
          <ac:spMkLst>
            <pc:docMk/>
            <pc:sldMk cId="3118106799" sldId="272"/>
            <ac:spMk id="27" creationId="{70151CB7-E7DE-4917-B831-01DF9CE01306}"/>
          </ac:spMkLst>
        </pc:spChg>
        <pc:spChg chg="add">
          <ac:chgData name="Bareen,  Faryal" userId="S::faryalbareen@kpmg.com::502e6631-5498-4a0e-bdca-24ebecd59470" providerId="AD" clId="Web-{333FC3D8-5485-5DF2-2FC8-0FB78533F4AC}" dt="2022-09-29T06:37:17.570" v="766"/>
          <ac:spMkLst>
            <pc:docMk/>
            <pc:sldMk cId="3118106799" sldId="272"/>
            <ac:spMk id="29" creationId="{A92A1116-1C84-41DF-B803-1F7B0883EC82}"/>
          </ac:spMkLst>
        </pc:spChg>
        <pc:spChg chg="add">
          <ac:chgData name="Bareen,  Faryal" userId="S::faryalbareen@kpmg.com::502e6631-5498-4a0e-bdca-24ebecd59470" providerId="AD" clId="Web-{333FC3D8-5485-5DF2-2FC8-0FB78533F4AC}" dt="2022-09-29T06:50:45.340" v="881"/>
          <ac:spMkLst>
            <pc:docMk/>
            <pc:sldMk cId="3118106799" sldId="272"/>
            <ac:spMk id="31" creationId="{4437D23E-7DA0-4020-B991-9734AB977433}"/>
          </ac:spMkLst>
        </pc:spChg>
        <pc:picChg chg="add mod ord">
          <ac:chgData name="Bareen,  Faryal" userId="S::faryalbareen@kpmg.com::502e6631-5498-4a0e-bdca-24ebecd59470" providerId="AD" clId="Web-{333FC3D8-5485-5DF2-2FC8-0FB78533F4AC}" dt="2022-09-29T07:09:31.566" v="973" actId="14100"/>
          <ac:picMkLst>
            <pc:docMk/>
            <pc:sldMk cId="3118106799" sldId="272"/>
            <ac:picMk id="4" creationId="{9CBF6054-43BD-8EA3-83BD-E00F024DCFC9}"/>
          </ac:picMkLst>
        </pc:picChg>
        <pc:picChg chg="add del">
          <ac:chgData name="Bareen,  Faryal" userId="S::faryalbareen@kpmg.com::502e6631-5498-4a0e-bdca-24ebecd59470" providerId="AD" clId="Web-{333FC3D8-5485-5DF2-2FC8-0FB78533F4AC}" dt="2022-09-29T06:37:17.570" v="766"/>
          <ac:picMkLst>
            <pc:docMk/>
            <pc:sldMk cId="3118106799" sldId="272"/>
            <ac:picMk id="14" creationId="{3BC6EBB2-9BDC-4075-BA6B-43A9FBF9C86C}"/>
          </ac:picMkLst>
        </pc:picChg>
        <pc:cxnChg chg="add del">
          <ac:chgData name="Bareen,  Faryal" userId="S::faryalbareen@kpmg.com::502e6631-5498-4a0e-bdca-24ebecd59470" providerId="AD" clId="Web-{333FC3D8-5485-5DF2-2FC8-0FB78533F4AC}" dt="2022-09-29T06:37:17.570" v="766"/>
          <ac:cxnSpMkLst>
            <pc:docMk/>
            <pc:sldMk cId="3118106799" sldId="272"/>
            <ac:cxnSpMk id="12" creationId="{6B9695BD-ECF6-49CA-8877-8C493193C65D}"/>
          </ac:cxnSpMkLst>
        </pc:cxnChg>
      </pc:sldChg>
      <pc:sldChg chg="addSp delSp modSp new mod setBg">
        <pc:chgData name="Bareen,  Faryal" userId="S::faryalbareen@kpmg.com::502e6631-5498-4a0e-bdca-24ebecd59470" providerId="AD" clId="Web-{333FC3D8-5485-5DF2-2FC8-0FB78533F4AC}" dt="2022-09-29T06:56:12.094" v="939" actId="20577"/>
        <pc:sldMkLst>
          <pc:docMk/>
          <pc:sldMk cId="4161003483" sldId="273"/>
        </pc:sldMkLst>
        <pc:spChg chg="mod">
          <ac:chgData name="Bareen,  Faryal" userId="S::faryalbareen@kpmg.com::502e6631-5498-4a0e-bdca-24ebecd59470" providerId="AD" clId="Web-{333FC3D8-5485-5DF2-2FC8-0FB78533F4AC}" dt="2022-09-29T06:53:25.240" v="905" actId="20577"/>
          <ac:spMkLst>
            <pc:docMk/>
            <pc:sldMk cId="4161003483" sldId="273"/>
            <ac:spMk id="2" creationId="{DD43D84B-017F-F2ED-7C78-31DFB7F2548B}"/>
          </ac:spMkLst>
        </pc:spChg>
        <pc:spChg chg="del mod">
          <ac:chgData name="Bareen,  Faryal" userId="S::faryalbareen@kpmg.com::502e6631-5498-4a0e-bdca-24ebecd59470" providerId="AD" clId="Web-{333FC3D8-5485-5DF2-2FC8-0FB78533F4AC}" dt="2022-09-29T06:00:29.354" v="321"/>
          <ac:spMkLst>
            <pc:docMk/>
            <pc:sldMk cId="4161003483" sldId="273"/>
            <ac:spMk id="3" creationId="{857ED0E0-29B1-795D-2B42-A5D283DA1677}"/>
          </ac:spMkLst>
        </pc:spChg>
        <pc:spChg chg="add del">
          <ac:chgData name="Bareen,  Faryal" userId="S::faryalbareen@kpmg.com::502e6631-5498-4a0e-bdca-24ebecd59470" providerId="AD" clId="Web-{333FC3D8-5485-5DF2-2FC8-0FB78533F4AC}" dt="2022-09-29T06:38:32.966" v="778"/>
          <ac:spMkLst>
            <pc:docMk/>
            <pc:sldMk cId="4161003483" sldId="273"/>
            <ac:spMk id="8" creationId="{923E8915-D2AA-4327-A45A-972C3CA9574B}"/>
          </ac:spMkLst>
        </pc:spChg>
        <pc:spChg chg="add del">
          <ac:chgData name="Bareen,  Faryal" userId="S::faryalbareen@kpmg.com::502e6631-5498-4a0e-bdca-24ebecd59470" providerId="AD" clId="Web-{333FC3D8-5485-5DF2-2FC8-0FB78533F4AC}" dt="2022-09-29T06:38:32.966" v="778"/>
          <ac:spMkLst>
            <pc:docMk/>
            <pc:sldMk cId="4161003483" sldId="273"/>
            <ac:spMk id="10" creationId="{8302FC3C-9804-4950-B721-5FD704BA6065}"/>
          </ac:spMkLst>
        </pc:spChg>
        <pc:spChg chg="add del">
          <ac:chgData name="Bareen,  Faryal" userId="S::faryalbareen@kpmg.com::502e6631-5498-4a0e-bdca-24ebecd59470" providerId="AD" clId="Web-{333FC3D8-5485-5DF2-2FC8-0FB78533F4AC}" dt="2022-09-29T06:38:32.966" v="778"/>
          <ac:spMkLst>
            <pc:docMk/>
            <pc:sldMk cId="4161003483" sldId="273"/>
            <ac:spMk id="16" creationId="{F3798573-F27B-47EB-8EA4-7EE34954C2D6}"/>
          </ac:spMkLst>
        </pc:spChg>
        <pc:spChg chg="add mod ord">
          <ac:chgData name="Bareen,  Faryal" userId="S::faryalbareen@kpmg.com::502e6631-5498-4a0e-bdca-24ebecd59470" providerId="AD" clId="Web-{333FC3D8-5485-5DF2-2FC8-0FB78533F4AC}" dt="2022-09-29T06:56:12.094" v="939" actId="20577"/>
          <ac:spMkLst>
            <pc:docMk/>
            <pc:sldMk cId="4161003483" sldId="273"/>
            <ac:spMk id="20" creationId="{B24007E6-D97C-08BA-6EE3-1EA130D86E1E}"/>
          </ac:spMkLst>
        </pc:spChg>
        <pc:spChg chg="add">
          <ac:chgData name="Bareen,  Faryal" userId="S::faryalbareen@kpmg.com::502e6631-5498-4a0e-bdca-24ebecd59470" providerId="AD" clId="Web-{333FC3D8-5485-5DF2-2FC8-0FB78533F4AC}" dt="2022-09-29T06:51:00.794" v="883"/>
          <ac:spMkLst>
            <pc:docMk/>
            <pc:sldMk cId="4161003483" sldId="273"/>
            <ac:spMk id="22" creationId="{03AB108C-BDDC-44FB-8807-C8BCFA1ECFA2}"/>
          </ac:spMkLst>
        </pc:spChg>
        <pc:spChg chg="add del">
          <ac:chgData name="Bareen,  Faryal" userId="S::faryalbareen@kpmg.com::502e6631-5498-4a0e-bdca-24ebecd59470" providerId="AD" clId="Web-{333FC3D8-5485-5DF2-2FC8-0FB78533F4AC}" dt="2022-09-29T06:39:25.703" v="787"/>
          <ac:spMkLst>
            <pc:docMk/>
            <pc:sldMk cId="4161003483" sldId="273"/>
            <ac:spMk id="23" creationId="{DBAF956B-591A-4461-BB3C-79AA176B099A}"/>
          </ac:spMkLst>
        </pc:spChg>
        <pc:spChg chg="add">
          <ac:chgData name="Bareen,  Faryal" userId="S::faryalbareen@kpmg.com::502e6631-5498-4a0e-bdca-24ebecd59470" providerId="AD" clId="Web-{333FC3D8-5485-5DF2-2FC8-0FB78533F4AC}" dt="2022-09-29T06:51:00.794" v="883"/>
          <ac:spMkLst>
            <pc:docMk/>
            <pc:sldMk cId="4161003483" sldId="273"/>
            <ac:spMk id="24" creationId="{32A09DC1-DBD1-47F5-AD85-91D4282A8042}"/>
          </ac:spMkLst>
        </pc:spChg>
        <pc:spChg chg="add del">
          <ac:chgData name="Bareen,  Faryal" userId="S::faryalbareen@kpmg.com::502e6631-5498-4a0e-bdca-24ebecd59470" providerId="AD" clId="Web-{333FC3D8-5485-5DF2-2FC8-0FB78533F4AC}" dt="2022-09-29T06:39:25.703" v="787"/>
          <ac:spMkLst>
            <pc:docMk/>
            <pc:sldMk cId="4161003483" sldId="273"/>
            <ac:spMk id="25" creationId="{E8895FAA-0D03-43F6-9594-A8733552E281}"/>
          </ac:spMkLst>
        </pc:spChg>
        <pc:spChg chg="add del">
          <ac:chgData name="Bareen,  Faryal" userId="S::faryalbareen@kpmg.com::502e6631-5498-4a0e-bdca-24ebecd59470" providerId="AD" clId="Web-{333FC3D8-5485-5DF2-2FC8-0FB78533F4AC}" dt="2022-09-29T06:39:25.703" v="787"/>
          <ac:spMkLst>
            <pc:docMk/>
            <pc:sldMk cId="4161003483" sldId="273"/>
            <ac:spMk id="27" creationId="{918FB696-BC5E-43A4-9768-4BB5278BDC9A}"/>
          </ac:spMkLst>
        </pc:spChg>
        <pc:spChg chg="add">
          <ac:chgData name="Bareen,  Faryal" userId="S::faryalbareen@kpmg.com::502e6631-5498-4a0e-bdca-24ebecd59470" providerId="AD" clId="Web-{333FC3D8-5485-5DF2-2FC8-0FB78533F4AC}" dt="2022-09-29T06:51:00.794" v="883"/>
          <ac:spMkLst>
            <pc:docMk/>
            <pc:sldMk cId="4161003483" sldId="273"/>
            <ac:spMk id="29" creationId="{A0A132F4-1366-4FE7-B926-46855B4043EF}"/>
          </ac:spMkLst>
        </pc:spChg>
        <pc:spChg chg="add">
          <ac:chgData name="Bareen,  Faryal" userId="S::faryalbareen@kpmg.com::502e6631-5498-4a0e-bdca-24ebecd59470" providerId="AD" clId="Web-{333FC3D8-5485-5DF2-2FC8-0FB78533F4AC}" dt="2022-09-29T06:51:00.794" v="883"/>
          <ac:spMkLst>
            <pc:docMk/>
            <pc:sldMk cId="4161003483" sldId="273"/>
            <ac:spMk id="31" creationId="{397651E4-CAAE-4DB7-B319-EFBAD1C112C2}"/>
          </ac:spMkLst>
        </pc:spChg>
        <pc:spChg chg="add">
          <ac:chgData name="Bareen,  Faryal" userId="S::faryalbareen@kpmg.com::502e6631-5498-4a0e-bdca-24ebecd59470" providerId="AD" clId="Web-{333FC3D8-5485-5DF2-2FC8-0FB78533F4AC}" dt="2022-09-29T06:39:25.703" v="787"/>
          <ac:spMkLst>
            <pc:docMk/>
            <pc:sldMk cId="4161003483" sldId="273"/>
            <ac:spMk id="32" creationId="{7D9681AB-65CF-47E9-9FA3-7B05D6349977}"/>
          </ac:spMkLst>
        </pc:spChg>
        <pc:spChg chg="add">
          <ac:chgData name="Bareen,  Faryal" userId="S::faryalbareen@kpmg.com::502e6631-5498-4a0e-bdca-24ebecd59470" providerId="AD" clId="Web-{333FC3D8-5485-5DF2-2FC8-0FB78533F4AC}" dt="2022-09-29T06:39:25.703" v="787"/>
          <ac:spMkLst>
            <pc:docMk/>
            <pc:sldMk cId="4161003483" sldId="273"/>
            <ac:spMk id="34" creationId="{8FCA736E-BDE3-4D4D-8D87-E9AE79250CFF}"/>
          </ac:spMkLst>
        </pc:spChg>
        <pc:spChg chg="add">
          <ac:chgData name="Bareen,  Faryal" userId="S::faryalbareen@kpmg.com::502e6631-5498-4a0e-bdca-24ebecd59470" providerId="AD" clId="Web-{333FC3D8-5485-5DF2-2FC8-0FB78533F4AC}" dt="2022-09-29T06:39:25.703" v="787"/>
          <ac:spMkLst>
            <pc:docMk/>
            <pc:sldMk cId="4161003483" sldId="273"/>
            <ac:spMk id="36" creationId="{129AA25D-1E7A-4074-BF68-D55A83B81BB0}"/>
          </ac:spMkLst>
        </pc:spChg>
        <pc:picChg chg="add mod ord">
          <ac:chgData name="Bareen,  Faryal" userId="S::faryalbareen@kpmg.com::502e6631-5498-4a0e-bdca-24ebecd59470" providerId="AD" clId="Web-{333FC3D8-5485-5DF2-2FC8-0FB78533F4AC}" dt="2022-09-29T06:51:14.560" v="886" actId="14100"/>
          <ac:picMkLst>
            <pc:docMk/>
            <pc:sldMk cId="4161003483" sldId="273"/>
            <ac:picMk id="4" creationId="{0AC64176-455F-EB91-9FE6-57B9B5F565AF}"/>
          </ac:picMkLst>
        </pc:picChg>
        <pc:picChg chg="add mod ord">
          <ac:chgData name="Bareen,  Faryal" userId="S::faryalbareen@kpmg.com::502e6631-5498-4a0e-bdca-24ebecd59470" providerId="AD" clId="Web-{333FC3D8-5485-5DF2-2FC8-0FB78533F4AC}" dt="2022-09-29T06:51:19.470" v="887" actId="14100"/>
          <ac:picMkLst>
            <pc:docMk/>
            <pc:sldMk cId="4161003483" sldId="273"/>
            <ac:picMk id="5" creationId="{589443DA-39AA-BDD2-288F-9FBFD5C81A0E}"/>
          </ac:picMkLst>
        </pc:picChg>
        <pc:picChg chg="add del">
          <ac:chgData name="Bareen,  Faryal" userId="S::faryalbareen@kpmg.com::502e6631-5498-4a0e-bdca-24ebecd59470" providerId="AD" clId="Web-{333FC3D8-5485-5DF2-2FC8-0FB78533F4AC}" dt="2022-09-29T06:38:32.966" v="778"/>
          <ac:picMkLst>
            <pc:docMk/>
            <pc:sldMk cId="4161003483" sldId="273"/>
            <ac:picMk id="14" creationId="{3BC6EBB2-9BDC-4075-BA6B-43A9FBF9C86C}"/>
          </ac:picMkLst>
        </pc:picChg>
        <pc:cxnChg chg="add del">
          <ac:chgData name="Bareen,  Faryal" userId="S::faryalbareen@kpmg.com::502e6631-5498-4a0e-bdca-24ebecd59470" providerId="AD" clId="Web-{333FC3D8-5485-5DF2-2FC8-0FB78533F4AC}" dt="2022-09-29T06:38:32.966" v="778"/>
          <ac:cxnSpMkLst>
            <pc:docMk/>
            <pc:sldMk cId="4161003483" sldId="273"/>
            <ac:cxnSpMk id="12" creationId="{6B9695BD-ECF6-49CA-8877-8C493193C65D}"/>
          </ac:cxnSpMkLst>
        </pc:cxnChg>
      </pc:sldChg>
      <pc:sldChg chg="mod">
        <pc:chgData name="Bareen,  Faryal" userId="S::faryalbareen@kpmg.com::502e6631-5498-4a0e-bdca-24ebecd59470" providerId="AD" clId="Web-{333FC3D8-5485-5DF2-2FC8-0FB78533F4AC}" dt="2022-09-29T06:27:04.235" v="643"/>
        <pc:sldMkLst>
          <pc:docMk/>
          <pc:sldMk cId="2109864593" sldId="274"/>
        </pc:sldMkLst>
      </pc:sldChg>
      <pc:sldChg chg="mod">
        <pc:chgData name="Bareen,  Faryal" userId="S::faryalbareen@kpmg.com::502e6631-5498-4a0e-bdca-24ebecd59470" providerId="AD" clId="Web-{333FC3D8-5485-5DF2-2FC8-0FB78533F4AC}" dt="2022-09-29T06:27:04.235" v="643"/>
        <pc:sldMkLst>
          <pc:docMk/>
          <pc:sldMk cId="419130037" sldId="275"/>
        </pc:sldMkLst>
      </pc:sldChg>
      <pc:sldChg chg="addSp delSp modSp new mod setBg setClrOvrMap">
        <pc:chgData name="Bareen,  Faryal" userId="S::faryalbareen@kpmg.com::502e6631-5498-4a0e-bdca-24ebecd59470" providerId="AD" clId="Web-{333FC3D8-5485-5DF2-2FC8-0FB78533F4AC}" dt="2022-09-29T06:55:44.546" v="930" actId="20577"/>
        <pc:sldMkLst>
          <pc:docMk/>
          <pc:sldMk cId="1981445620" sldId="276"/>
        </pc:sldMkLst>
        <pc:spChg chg="mod">
          <ac:chgData name="Bareen,  Faryal" userId="S::faryalbareen@kpmg.com::502e6631-5498-4a0e-bdca-24ebecd59470" providerId="AD" clId="Web-{333FC3D8-5485-5DF2-2FC8-0FB78533F4AC}" dt="2022-09-29T06:51:27.795" v="888"/>
          <ac:spMkLst>
            <pc:docMk/>
            <pc:sldMk cId="1981445620" sldId="276"/>
            <ac:spMk id="2" creationId="{1CCDA81F-1695-4715-0630-047EB52D85E2}"/>
          </ac:spMkLst>
        </pc:spChg>
        <pc:spChg chg="del mod">
          <ac:chgData name="Bareen,  Faryal" userId="S::faryalbareen@kpmg.com::502e6631-5498-4a0e-bdca-24ebecd59470" providerId="AD" clId="Web-{333FC3D8-5485-5DF2-2FC8-0FB78533F4AC}" dt="2022-09-29T06:08:07.320" v="348"/>
          <ac:spMkLst>
            <pc:docMk/>
            <pc:sldMk cId="1981445620" sldId="276"/>
            <ac:spMk id="3" creationId="{3946E2F7-50FE-432D-7B79-3FC985227E73}"/>
          </ac:spMkLst>
        </pc:spChg>
        <pc:spChg chg="add del">
          <ac:chgData name="Bareen,  Faryal" userId="S::faryalbareen@kpmg.com::502e6631-5498-4a0e-bdca-24ebecd59470" providerId="AD" clId="Web-{333FC3D8-5485-5DF2-2FC8-0FB78533F4AC}" dt="2022-09-29T06:40:19.957" v="801"/>
          <ac:spMkLst>
            <pc:docMk/>
            <pc:sldMk cId="1981445620" sldId="276"/>
            <ac:spMk id="8" creationId="{923E8915-D2AA-4327-A45A-972C3CA9574B}"/>
          </ac:spMkLst>
        </pc:spChg>
        <pc:spChg chg="add del">
          <ac:chgData name="Bareen,  Faryal" userId="S::faryalbareen@kpmg.com::502e6631-5498-4a0e-bdca-24ebecd59470" providerId="AD" clId="Web-{333FC3D8-5485-5DF2-2FC8-0FB78533F4AC}" dt="2022-09-29T06:40:19.957" v="801"/>
          <ac:spMkLst>
            <pc:docMk/>
            <pc:sldMk cId="1981445620" sldId="276"/>
            <ac:spMk id="10" creationId="{8302FC3C-9804-4950-B721-5FD704BA6065}"/>
          </ac:spMkLst>
        </pc:spChg>
        <pc:spChg chg="add del">
          <ac:chgData name="Bareen,  Faryal" userId="S::faryalbareen@kpmg.com::502e6631-5498-4a0e-bdca-24ebecd59470" providerId="AD" clId="Web-{333FC3D8-5485-5DF2-2FC8-0FB78533F4AC}" dt="2022-09-29T06:40:19.957" v="801"/>
          <ac:spMkLst>
            <pc:docMk/>
            <pc:sldMk cId="1981445620" sldId="276"/>
            <ac:spMk id="16" creationId="{F3798573-F27B-47EB-8EA4-7EE34954C2D6}"/>
          </ac:spMkLst>
        </pc:spChg>
        <pc:spChg chg="add mod">
          <ac:chgData name="Bareen,  Faryal" userId="S::faryalbareen@kpmg.com::502e6631-5498-4a0e-bdca-24ebecd59470" providerId="AD" clId="Web-{333FC3D8-5485-5DF2-2FC8-0FB78533F4AC}" dt="2022-09-29T06:55:44.546" v="930" actId="20577"/>
          <ac:spMkLst>
            <pc:docMk/>
            <pc:sldMk cId="1981445620" sldId="276"/>
            <ac:spMk id="20" creationId="{36715240-090B-1B24-DBFD-EF3EC09AD616}"/>
          </ac:spMkLst>
        </pc:spChg>
        <pc:spChg chg="add">
          <ac:chgData name="Bareen,  Faryal" userId="S::faryalbareen@kpmg.com::502e6631-5498-4a0e-bdca-24ebecd59470" providerId="AD" clId="Web-{333FC3D8-5485-5DF2-2FC8-0FB78533F4AC}" dt="2022-09-29T06:51:27.795" v="888"/>
          <ac:spMkLst>
            <pc:docMk/>
            <pc:sldMk cId="1981445620" sldId="276"/>
            <ac:spMk id="22" creationId="{8DB9BC10-DABC-48C4-BF24-E621264B0A19}"/>
          </ac:spMkLst>
        </pc:spChg>
        <pc:spChg chg="add">
          <ac:chgData name="Bareen,  Faryal" userId="S::faryalbareen@kpmg.com::502e6631-5498-4a0e-bdca-24ebecd59470" providerId="AD" clId="Web-{333FC3D8-5485-5DF2-2FC8-0FB78533F4AC}" dt="2022-09-29T06:40:19.957" v="801"/>
          <ac:spMkLst>
            <pc:docMk/>
            <pc:sldMk cId="1981445620" sldId="276"/>
            <ac:spMk id="23" creationId="{B4AAD3FD-83A5-4B89-9F8F-01B8870865BE}"/>
          </ac:spMkLst>
        </pc:spChg>
        <pc:spChg chg="add">
          <ac:chgData name="Bareen,  Faryal" userId="S::faryalbareen@kpmg.com::502e6631-5498-4a0e-bdca-24ebecd59470" providerId="AD" clId="Web-{333FC3D8-5485-5DF2-2FC8-0FB78533F4AC}" dt="2022-09-29T06:51:27.795" v="888"/>
          <ac:spMkLst>
            <pc:docMk/>
            <pc:sldMk cId="1981445620" sldId="276"/>
            <ac:spMk id="24" creationId="{38348FA2-1392-4EC3-AF8B-6A64B797C7A9}"/>
          </ac:spMkLst>
        </pc:spChg>
        <pc:spChg chg="add">
          <ac:chgData name="Bareen,  Faryal" userId="S::faryalbareen@kpmg.com::502e6631-5498-4a0e-bdca-24ebecd59470" providerId="AD" clId="Web-{333FC3D8-5485-5DF2-2FC8-0FB78533F4AC}" dt="2022-09-29T06:40:19.957" v="801"/>
          <ac:spMkLst>
            <pc:docMk/>
            <pc:sldMk cId="1981445620" sldId="276"/>
            <ac:spMk id="25" creationId="{61752F1D-FC0F-4103-9584-630E643CCDA6}"/>
          </ac:spMkLst>
        </pc:spChg>
        <pc:spChg chg="add">
          <ac:chgData name="Bareen,  Faryal" userId="S::faryalbareen@kpmg.com::502e6631-5498-4a0e-bdca-24ebecd59470" providerId="AD" clId="Web-{333FC3D8-5485-5DF2-2FC8-0FB78533F4AC}" dt="2022-09-29T06:51:27.795" v="888"/>
          <ac:spMkLst>
            <pc:docMk/>
            <pc:sldMk cId="1981445620" sldId="276"/>
            <ac:spMk id="26" creationId="{93CB2C36-347C-4705-BC75-94EAB8FF83B9}"/>
          </ac:spMkLst>
        </pc:spChg>
        <pc:spChg chg="add">
          <ac:chgData name="Bareen,  Faryal" userId="S::faryalbareen@kpmg.com::502e6631-5498-4a0e-bdca-24ebecd59470" providerId="AD" clId="Web-{333FC3D8-5485-5DF2-2FC8-0FB78533F4AC}" dt="2022-09-29T06:40:19.957" v="801"/>
          <ac:spMkLst>
            <pc:docMk/>
            <pc:sldMk cId="1981445620" sldId="276"/>
            <ac:spMk id="27" creationId="{70151CB7-E7DE-4917-B831-01DF9CE01306}"/>
          </ac:spMkLst>
        </pc:spChg>
        <pc:spChg chg="add">
          <ac:chgData name="Bareen,  Faryal" userId="S::faryalbareen@kpmg.com::502e6631-5498-4a0e-bdca-24ebecd59470" providerId="AD" clId="Web-{333FC3D8-5485-5DF2-2FC8-0FB78533F4AC}" dt="2022-09-29T06:40:19.957" v="801"/>
          <ac:spMkLst>
            <pc:docMk/>
            <pc:sldMk cId="1981445620" sldId="276"/>
            <ac:spMk id="29" creationId="{A92A1116-1C84-41DF-B803-1F7B0883EC82}"/>
          </ac:spMkLst>
        </pc:spChg>
        <pc:spChg chg="add">
          <ac:chgData name="Bareen,  Faryal" userId="S::faryalbareen@kpmg.com::502e6631-5498-4a0e-bdca-24ebecd59470" providerId="AD" clId="Web-{333FC3D8-5485-5DF2-2FC8-0FB78533F4AC}" dt="2022-09-29T06:51:27.795" v="888"/>
          <ac:spMkLst>
            <pc:docMk/>
            <pc:sldMk cId="1981445620" sldId="276"/>
            <ac:spMk id="31" creationId="{4437D23E-7DA0-4020-B991-9734AB977433}"/>
          </ac:spMkLst>
        </pc:spChg>
        <pc:picChg chg="add mod ord">
          <ac:chgData name="Bareen,  Faryal" userId="S::faryalbareen@kpmg.com::502e6631-5498-4a0e-bdca-24ebecd59470" providerId="AD" clId="Web-{333FC3D8-5485-5DF2-2FC8-0FB78533F4AC}" dt="2022-09-29T06:52:03.251" v="892" actId="14100"/>
          <ac:picMkLst>
            <pc:docMk/>
            <pc:sldMk cId="1981445620" sldId="276"/>
            <ac:picMk id="4" creationId="{E491171C-2AE6-628B-C403-9022184401F6}"/>
          </ac:picMkLst>
        </pc:picChg>
        <pc:picChg chg="add del">
          <ac:chgData name="Bareen,  Faryal" userId="S::faryalbareen@kpmg.com::502e6631-5498-4a0e-bdca-24ebecd59470" providerId="AD" clId="Web-{333FC3D8-5485-5DF2-2FC8-0FB78533F4AC}" dt="2022-09-29T06:40:19.957" v="801"/>
          <ac:picMkLst>
            <pc:docMk/>
            <pc:sldMk cId="1981445620" sldId="276"/>
            <ac:picMk id="14" creationId="{3BC6EBB2-9BDC-4075-BA6B-43A9FBF9C86C}"/>
          </ac:picMkLst>
        </pc:picChg>
        <pc:cxnChg chg="add del">
          <ac:chgData name="Bareen,  Faryal" userId="S::faryalbareen@kpmg.com::502e6631-5498-4a0e-bdca-24ebecd59470" providerId="AD" clId="Web-{333FC3D8-5485-5DF2-2FC8-0FB78533F4AC}" dt="2022-09-29T06:40:19.957" v="801"/>
          <ac:cxnSpMkLst>
            <pc:docMk/>
            <pc:sldMk cId="1981445620" sldId="276"/>
            <ac:cxnSpMk id="12" creationId="{6B9695BD-ECF6-49CA-8877-8C493193C65D}"/>
          </ac:cxnSpMkLst>
        </pc:cxnChg>
      </pc:sldChg>
      <pc:sldChg chg="addSp delSp modSp new mod setBg setClrOvrMap">
        <pc:chgData name="Bareen,  Faryal" userId="S::faryalbareen@kpmg.com::502e6631-5498-4a0e-bdca-24ebecd59470" providerId="AD" clId="Web-{333FC3D8-5485-5DF2-2FC8-0FB78533F4AC}" dt="2022-09-29T06:53:01.582" v="903" actId="20577"/>
        <pc:sldMkLst>
          <pc:docMk/>
          <pc:sldMk cId="1334386519" sldId="277"/>
        </pc:sldMkLst>
        <pc:spChg chg="mod">
          <ac:chgData name="Bareen,  Faryal" userId="S::faryalbareen@kpmg.com::502e6631-5498-4a0e-bdca-24ebecd59470" providerId="AD" clId="Web-{333FC3D8-5485-5DF2-2FC8-0FB78533F4AC}" dt="2022-09-29T06:53:01.582" v="903" actId="20577"/>
          <ac:spMkLst>
            <pc:docMk/>
            <pc:sldMk cId="1334386519" sldId="277"/>
            <ac:spMk id="2" creationId="{2B6D953E-E7AA-9DF5-F164-F53772E117DB}"/>
          </ac:spMkLst>
        </pc:spChg>
        <pc:spChg chg="add del mod">
          <ac:chgData name="Bareen,  Faryal" userId="S::faryalbareen@kpmg.com::502e6631-5498-4a0e-bdca-24ebecd59470" providerId="AD" clId="Web-{333FC3D8-5485-5DF2-2FC8-0FB78533F4AC}" dt="2022-09-29T06:21:42.137" v="585"/>
          <ac:spMkLst>
            <pc:docMk/>
            <pc:sldMk cId="1334386519" sldId="277"/>
            <ac:spMk id="3" creationId="{4B78FBBA-7039-0837-D0F8-BFA67EE24C57}"/>
          </ac:spMkLst>
        </pc:spChg>
        <pc:spChg chg="add del">
          <ac:chgData name="Bareen,  Faryal" userId="S::faryalbareen@kpmg.com::502e6631-5498-4a0e-bdca-24ebecd59470" providerId="AD" clId="Web-{333FC3D8-5485-5DF2-2FC8-0FB78533F4AC}" dt="2022-09-29T06:21:38.996" v="582"/>
          <ac:spMkLst>
            <pc:docMk/>
            <pc:sldMk cId="1334386519" sldId="277"/>
            <ac:spMk id="8" creationId="{20331F6A-DA09-422D-8CED-00C0B458583E}"/>
          </ac:spMkLst>
        </pc:spChg>
        <pc:spChg chg="add del">
          <ac:chgData name="Bareen,  Faryal" userId="S::faryalbareen@kpmg.com::502e6631-5498-4a0e-bdca-24ebecd59470" providerId="AD" clId="Web-{333FC3D8-5485-5DF2-2FC8-0FB78533F4AC}" dt="2022-09-29T06:21:38.996" v="582"/>
          <ac:spMkLst>
            <pc:docMk/>
            <pc:sldMk cId="1334386519" sldId="277"/>
            <ac:spMk id="10" creationId="{107C2F65-00C4-451C-8BFA-E765DEC17168}"/>
          </ac:spMkLst>
        </pc:spChg>
        <pc:spChg chg="add del">
          <ac:chgData name="Bareen,  Faryal" userId="S::faryalbareen@kpmg.com::502e6631-5498-4a0e-bdca-24ebecd59470" providerId="AD" clId="Web-{333FC3D8-5485-5DF2-2FC8-0FB78533F4AC}" dt="2022-09-29T06:21:38.996" v="582"/>
          <ac:spMkLst>
            <pc:docMk/>
            <pc:sldMk cId="1334386519" sldId="277"/>
            <ac:spMk id="12" creationId="{50DDF752-B2A6-49DC-B474-8E1F71AFF1DF}"/>
          </ac:spMkLst>
        </pc:spChg>
        <pc:spChg chg="add del">
          <ac:chgData name="Bareen,  Faryal" userId="S::faryalbareen@kpmg.com::502e6631-5498-4a0e-bdca-24ebecd59470" providerId="AD" clId="Web-{333FC3D8-5485-5DF2-2FC8-0FB78533F4AC}" dt="2022-09-29T06:21:42.090" v="584"/>
          <ac:spMkLst>
            <pc:docMk/>
            <pc:sldMk cId="1334386519" sldId="277"/>
            <ac:spMk id="18" creationId="{87F0FDC4-AD8C-47D9-9131-623C98ADB0AE}"/>
          </ac:spMkLst>
        </pc:spChg>
        <pc:spChg chg="add del">
          <ac:chgData name="Bareen,  Faryal" userId="S::faryalbareen@kpmg.com::502e6631-5498-4a0e-bdca-24ebecd59470" providerId="AD" clId="Web-{333FC3D8-5485-5DF2-2FC8-0FB78533F4AC}" dt="2022-09-29T06:21:42.090" v="584"/>
          <ac:spMkLst>
            <pc:docMk/>
            <pc:sldMk cId="1334386519" sldId="277"/>
            <ac:spMk id="19" creationId="{4FA533C5-33E3-4611-AF9F-72811D8B26A6}"/>
          </ac:spMkLst>
        </pc:spChg>
        <pc:spChg chg="add del">
          <ac:chgData name="Bareen,  Faryal" userId="S::faryalbareen@kpmg.com::502e6631-5498-4a0e-bdca-24ebecd59470" providerId="AD" clId="Web-{333FC3D8-5485-5DF2-2FC8-0FB78533F4AC}" dt="2022-09-29T06:21:42.090" v="584"/>
          <ac:spMkLst>
            <pc:docMk/>
            <pc:sldMk cId="1334386519" sldId="277"/>
            <ac:spMk id="20" creationId="{E6A222EB-A81E-4238-B08D-AAB1828C8E0B}"/>
          </ac:spMkLst>
        </pc:spChg>
        <pc:spChg chg="add del">
          <ac:chgData name="Bareen,  Faryal" userId="S::faryalbareen@kpmg.com::502e6631-5498-4a0e-bdca-24ebecd59470" providerId="AD" clId="Web-{333FC3D8-5485-5DF2-2FC8-0FB78533F4AC}" dt="2022-09-29T06:21:42.090" v="584"/>
          <ac:spMkLst>
            <pc:docMk/>
            <pc:sldMk cId="1334386519" sldId="277"/>
            <ac:spMk id="22" creationId="{E014676C-074B-475A-8346-9C901C86CB97}"/>
          </ac:spMkLst>
        </pc:spChg>
        <pc:spChg chg="add del">
          <ac:chgData name="Bareen,  Faryal" userId="S::faryalbareen@kpmg.com::502e6631-5498-4a0e-bdca-24ebecd59470" providerId="AD" clId="Web-{333FC3D8-5485-5DF2-2FC8-0FB78533F4AC}" dt="2022-09-29T06:41:36.555" v="817"/>
          <ac:spMkLst>
            <pc:docMk/>
            <pc:sldMk cId="1334386519" sldId="277"/>
            <ac:spMk id="26" creationId="{DDBA86CC-34C3-43C1-B328-62490FE69046}"/>
          </ac:spMkLst>
        </pc:spChg>
        <pc:spChg chg="add del">
          <ac:chgData name="Bareen,  Faryal" userId="S::faryalbareen@kpmg.com::502e6631-5498-4a0e-bdca-24ebecd59470" providerId="AD" clId="Web-{333FC3D8-5485-5DF2-2FC8-0FB78533F4AC}" dt="2022-09-29T06:41:36.555" v="817"/>
          <ac:spMkLst>
            <pc:docMk/>
            <pc:sldMk cId="1334386519" sldId="277"/>
            <ac:spMk id="27" creationId="{9CF4C9D6-90BC-48A0-91E8-0F0373CA11B5}"/>
          </ac:spMkLst>
        </pc:spChg>
        <pc:spChg chg="add del">
          <ac:chgData name="Bareen,  Faryal" userId="S::faryalbareen@kpmg.com::502e6631-5498-4a0e-bdca-24ebecd59470" providerId="AD" clId="Web-{333FC3D8-5485-5DF2-2FC8-0FB78533F4AC}" dt="2022-09-29T06:25:23.776" v="633"/>
          <ac:spMkLst>
            <pc:docMk/>
            <pc:sldMk cId="1334386519" sldId="277"/>
            <ac:spMk id="28" creationId="{4B78FBBA-7039-0837-D0F8-BFA67EE24C57}"/>
          </ac:spMkLst>
        </pc:spChg>
        <pc:spChg chg="add mod">
          <ac:chgData name="Bareen,  Faryal" userId="S::faryalbareen@kpmg.com::502e6631-5498-4a0e-bdca-24ebecd59470" providerId="AD" clId="Web-{333FC3D8-5485-5DF2-2FC8-0FB78533F4AC}" dt="2022-09-29T06:52:15.658" v="895" actId="20577"/>
          <ac:spMkLst>
            <pc:docMk/>
            <pc:sldMk cId="1334386519" sldId="277"/>
            <ac:spMk id="31" creationId="{04FD2760-C7D4-6E63-2EAC-A7C1C57800B6}"/>
          </ac:spMkLst>
        </pc:spChg>
        <pc:spChg chg="add">
          <ac:chgData name="Bareen,  Faryal" userId="S::faryalbareen@kpmg.com::502e6631-5498-4a0e-bdca-24ebecd59470" providerId="AD" clId="Web-{333FC3D8-5485-5DF2-2FC8-0FB78533F4AC}" dt="2022-09-29T06:41:36.555" v="817"/>
          <ac:spMkLst>
            <pc:docMk/>
            <pc:sldMk cId="1334386519" sldId="277"/>
            <ac:spMk id="34" creationId="{B4AAD3FD-83A5-4B89-9F8F-01B8870865BE}"/>
          </ac:spMkLst>
        </pc:spChg>
        <pc:spChg chg="add">
          <ac:chgData name="Bareen,  Faryal" userId="S::faryalbareen@kpmg.com::502e6631-5498-4a0e-bdca-24ebecd59470" providerId="AD" clId="Web-{333FC3D8-5485-5DF2-2FC8-0FB78533F4AC}" dt="2022-09-29T06:41:36.555" v="817"/>
          <ac:spMkLst>
            <pc:docMk/>
            <pc:sldMk cId="1334386519" sldId="277"/>
            <ac:spMk id="36" creationId="{61752F1D-FC0F-4103-9584-630E643CCDA6}"/>
          </ac:spMkLst>
        </pc:spChg>
        <pc:spChg chg="add">
          <ac:chgData name="Bareen,  Faryal" userId="S::faryalbareen@kpmg.com::502e6631-5498-4a0e-bdca-24ebecd59470" providerId="AD" clId="Web-{333FC3D8-5485-5DF2-2FC8-0FB78533F4AC}" dt="2022-09-29T06:41:36.555" v="817"/>
          <ac:spMkLst>
            <pc:docMk/>
            <pc:sldMk cId="1334386519" sldId="277"/>
            <ac:spMk id="38" creationId="{70151CB7-E7DE-4917-B831-01DF9CE01306}"/>
          </ac:spMkLst>
        </pc:spChg>
        <pc:spChg chg="add">
          <ac:chgData name="Bareen,  Faryal" userId="S::faryalbareen@kpmg.com::502e6631-5498-4a0e-bdca-24ebecd59470" providerId="AD" clId="Web-{333FC3D8-5485-5DF2-2FC8-0FB78533F4AC}" dt="2022-09-29T06:41:36.555" v="817"/>
          <ac:spMkLst>
            <pc:docMk/>
            <pc:sldMk cId="1334386519" sldId="277"/>
            <ac:spMk id="40" creationId="{A92A1116-1C84-41DF-B803-1F7B0883EC82}"/>
          </ac:spMkLst>
        </pc:spChg>
        <pc:picChg chg="add mod ord">
          <ac:chgData name="Bareen,  Faryal" userId="S::faryalbareen@kpmg.com::502e6631-5498-4a0e-bdca-24ebecd59470" providerId="AD" clId="Web-{333FC3D8-5485-5DF2-2FC8-0FB78533F4AC}" dt="2022-09-29T06:52:07.735" v="893"/>
          <ac:picMkLst>
            <pc:docMk/>
            <pc:sldMk cId="1334386519" sldId="277"/>
            <ac:picMk id="4" creationId="{F52BC2B2-CE4C-C11B-1620-4F0E885E9CC3}"/>
          </ac:picMkLst>
        </pc:picChg>
        <pc:picChg chg="add del">
          <ac:chgData name="Bareen,  Faryal" userId="S::faryalbareen@kpmg.com::502e6631-5498-4a0e-bdca-24ebecd59470" providerId="AD" clId="Web-{333FC3D8-5485-5DF2-2FC8-0FB78533F4AC}" dt="2022-09-29T06:21:42.090" v="584"/>
          <ac:picMkLst>
            <pc:docMk/>
            <pc:sldMk cId="1334386519" sldId="277"/>
            <ac:picMk id="14" creationId="{8949AD42-25FD-4C3D-9EEE-B7FEC5809988}"/>
          </ac:picMkLst>
        </pc:picChg>
        <pc:picChg chg="add del">
          <ac:chgData name="Bareen,  Faryal" userId="S::faryalbareen@kpmg.com::502e6631-5498-4a0e-bdca-24ebecd59470" providerId="AD" clId="Web-{333FC3D8-5485-5DF2-2FC8-0FB78533F4AC}" dt="2022-09-29T06:21:42.090" v="584"/>
          <ac:picMkLst>
            <pc:docMk/>
            <pc:sldMk cId="1334386519" sldId="277"/>
            <ac:picMk id="15" creationId="{91B28F63-CF00-448F-B141-FE33C33B1891}"/>
          </ac:picMkLst>
        </pc:picChg>
        <pc:picChg chg="add del">
          <ac:chgData name="Bareen,  Faryal" userId="S::faryalbareen@kpmg.com::502e6631-5498-4a0e-bdca-24ebecd59470" providerId="AD" clId="Web-{333FC3D8-5485-5DF2-2FC8-0FB78533F4AC}" dt="2022-09-29T06:21:42.090" v="584"/>
          <ac:picMkLst>
            <pc:docMk/>
            <pc:sldMk cId="1334386519" sldId="277"/>
            <ac:picMk id="16" creationId="{6AC7D913-60B7-4603-881B-831DA5D3A940}"/>
          </ac:picMkLst>
        </pc:picChg>
        <pc:picChg chg="add del">
          <ac:chgData name="Bareen,  Faryal" userId="S::faryalbareen@kpmg.com::502e6631-5498-4a0e-bdca-24ebecd59470" providerId="AD" clId="Web-{333FC3D8-5485-5DF2-2FC8-0FB78533F4AC}" dt="2022-09-29T06:21:42.090" v="584"/>
          <ac:picMkLst>
            <pc:docMk/>
            <pc:sldMk cId="1334386519" sldId="277"/>
            <ac:picMk id="17" creationId="{2AE609E2-8522-44E4-9077-980E5BCF3E14}"/>
          </ac:picMkLst>
        </pc:picChg>
        <pc:cxnChg chg="add del">
          <ac:chgData name="Bareen,  Faryal" userId="S::faryalbareen@kpmg.com::502e6631-5498-4a0e-bdca-24ebecd59470" providerId="AD" clId="Web-{333FC3D8-5485-5DF2-2FC8-0FB78533F4AC}" dt="2022-09-29T06:21:42.090" v="584"/>
          <ac:cxnSpMkLst>
            <pc:docMk/>
            <pc:sldMk cId="1334386519" sldId="277"/>
            <ac:cxnSpMk id="24" creationId="{179C4C8E-197B-4679-AE96-B5147F971C90}"/>
          </ac:cxnSpMkLst>
        </pc:cxnChg>
      </pc:sldChg>
      <pc:sldChg chg="addSp delSp modSp new del mod setBg setClrOvrMap">
        <pc:chgData name="Bareen,  Faryal" userId="S::faryalbareen@kpmg.com::502e6631-5498-4a0e-bdca-24ebecd59470" providerId="AD" clId="Web-{333FC3D8-5485-5DF2-2FC8-0FB78533F4AC}" dt="2022-09-29T06:20:09.851" v="577"/>
        <pc:sldMkLst>
          <pc:docMk/>
          <pc:sldMk cId="4190700048" sldId="277"/>
        </pc:sldMkLst>
        <pc:spChg chg="mod">
          <ac:chgData name="Bareen,  Faryal" userId="S::faryalbareen@kpmg.com::502e6631-5498-4a0e-bdca-24ebecd59470" providerId="AD" clId="Web-{333FC3D8-5485-5DF2-2FC8-0FB78533F4AC}" dt="2022-09-29T06:19:47.177" v="576" actId="20577"/>
          <ac:spMkLst>
            <pc:docMk/>
            <pc:sldMk cId="4190700048" sldId="277"/>
            <ac:spMk id="2" creationId="{062D893E-E00F-3E63-9EE4-F633BB2247C2}"/>
          </ac:spMkLst>
        </pc:spChg>
        <pc:spChg chg="add del mod">
          <ac:chgData name="Bareen,  Faryal" userId="S::faryalbareen@kpmg.com::502e6631-5498-4a0e-bdca-24ebecd59470" providerId="AD" clId="Web-{333FC3D8-5485-5DF2-2FC8-0FB78533F4AC}" dt="2022-09-29T06:13:48.717" v="443"/>
          <ac:spMkLst>
            <pc:docMk/>
            <pc:sldMk cId="4190700048" sldId="277"/>
            <ac:spMk id="3" creationId="{E04C4D59-2149-5189-AB51-36032C9F7A8A}"/>
          </ac:spMkLst>
        </pc:spChg>
        <pc:spChg chg="add del">
          <ac:chgData name="Bareen,  Faryal" userId="S::faryalbareen@kpmg.com::502e6631-5498-4a0e-bdca-24ebecd59470" providerId="AD" clId="Web-{333FC3D8-5485-5DF2-2FC8-0FB78533F4AC}" dt="2022-09-29T06:13:48.717" v="443"/>
          <ac:spMkLst>
            <pc:docMk/>
            <pc:sldMk cId="4190700048" sldId="277"/>
            <ac:spMk id="8" creationId="{923E8915-D2AA-4327-A45A-972C3CA9574B}"/>
          </ac:spMkLst>
        </pc:spChg>
        <pc:spChg chg="add del">
          <ac:chgData name="Bareen,  Faryal" userId="S::faryalbareen@kpmg.com::502e6631-5498-4a0e-bdca-24ebecd59470" providerId="AD" clId="Web-{333FC3D8-5485-5DF2-2FC8-0FB78533F4AC}" dt="2022-09-29T06:13:48.717" v="443"/>
          <ac:spMkLst>
            <pc:docMk/>
            <pc:sldMk cId="4190700048" sldId="277"/>
            <ac:spMk id="10" creationId="{8302FC3C-9804-4950-B721-5FD704BA6065}"/>
          </ac:spMkLst>
        </pc:spChg>
        <pc:spChg chg="add del">
          <ac:chgData name="Bareen,  Faryal" userId="S::faryalbareen@kpmg.com::502e6631-5498-4a0e-bdca-24ebecd59470" providerId="AD" clId="Web-{333FC3D8-5485-5DF2-2FC8-0FB78533F4AC}" dt="2022-09-29T06:13:48.717" v="443"/>
          <ac:spMkLst>
            <pc:docMk/>
            <pc:sldMk cId="4190700048" sldId="277"/>
            <ac:spMk id="16" creationId="{F3798573-F27B-47EB-8EA4-7EE34954C2D6}"/>
          </ac:spMkLst>
        </pc:spChg>
        <pc:spChg chg="add del">
          <ac:chgData name="Bareen,  Faryal" userId="S::faryalbareen@kpmg.com::502e6631-5498-4a0e-bdca-24ebecd59470" providerId="AD" clId="Web-{333FC3D8-5485-5DF2-2FC8-0FB78533F4AC}" dt="2022-09-29T06:13:19.590" v="438"/>
          <ac:spMkLst>
            <pc:docMk/>
            <pc:sldMk cId="4190700048" sldId="277"/>
            <ac:spMk id="21" creationId="{DDBA86CC-34C3-43C1-B328-62490FE69046}"/>
          </ac:spMkLst>
        </pc:spChg>
        <pc:spChg chg="add del">
          <ac:chgData name="Bareen,  Faryal" userId="S::faryalbareen@kpmg.com::502e6631-5498-4a0e-bdca-24ebecd59470" providerId="AD" clId="Web-{333FC3D8-5485-5DF2-2FC8-0FB78533F4AC}" dt="2022-09-29T06:13:19.590" v="438"/>
          <ac:spMkLst>
            <pc:docMk/>
            <pc:sldMk cId="4190700048" sldId="277"/>
            <ac:spMk id="23" creationId="{9CF4C9D6-90BC-48A0-91E8-0F0373CA11B5}"/>
          </ac:spMkLst>
        </pc:spChg>
        <pc:spChg chg="add del">
          <ac:chgData name="Bareen,  Faryal" userId="S::faryalbareen@kpmg.com::502e6631-5498-4a0e-bdca-24ebecd59470" providerId="AD" clId="Web-{333FC3D8-5485-5DF2-2FC8-0FB78533F4AC}" dt="2022-09-29T06:13:21.715" v="440"/>
          <ac:spMkLst>
            <pc:docMk/>
            <pc:sldMk cId="4190700048" sldId="277"/>
            <ac:spMk id="25" creationId="{4FA533C5-33E3-4611-AF9F-72811D8B26A6}"/>
          </ac:spMkLst>
        </pc:spChg>
        <pc:spChg chg="add del">
          <ac:chgData name="Bareen,  Faryal" userId="S::faryalbareen@kpmg.com::502e6631-5498-4a0e-bdca-24ebecd59470" providerId="AD" clId="Web-{333FC3D8-5485-5DF2-2FC8-0FB78533F4AC}" dt="2022-09-29T06:13:21.715" v="440"/>
          <ac:spMkLst>
            <pc:docMk/>
            <pc:sldMk cId="4190700048" sldId="277"/>
            <ac:spMk id="31" creationId="{87F0FDC4-AD8C-47D9-9131-623C98ADB0AE}"/>
          </ac:spMkLst>
        </pc:spChg>
        <pc:spChg chg="add del">
          <ac:chgData name="Bareen,  Faryal" userId="S::faryalbareen@kpmg.com::502e6631-5498-4a0e-bdca-24ebecd59470" providerId="AD" clId="Web-{333FC3D8-5485-5DF2-2FC8-0FB78533F4AC}" dt="2022-09-29T06:13:21.715" v="440"/>
          <ac:spMkLst>
            <pc:docMk/>
            <pc:sldMk cId="4190700048" sldId="277"/>
            <ac:spMk id="33" creationId="{DDCA251B-4F28-43A9-A5FD-47101E24C81F}"/>
          </ac:spMkLst>
        </pc:spChg>
        <pc:spChg chg="add del">
          <ac:chgData name="Bareen,  Faryal" userId="S::faryalbareen@kpmg.com::502e6631-5498-4a0e-bdca-24ebecd59470" providerId="AD" clId="Web-{333FC3D8-5485-5DF2-2FC8-0FB78533F4AC}" dt="2022-09-29T06:13:21.715" v="440"/>
          <ac:spMkLst>
            <pc:docMk/>
            <pc:sldMk cId="4190700048" sldId="277"/>
            <ac:spMk id="35" creationId="{27B3E067-68A1-4E6F-8B2A-DF0DC2803F92}"/>
          </ac:spMkLst>
        </pc:spChg>
        <pc:spChg chg="add del">
          <ac:chgData name="Bareen,  Faryal" userId="S::faryalbareen@kpmg.com::502e6631-5498-4a0e-bdca-24ebecd59470" providerId="AD" clId="Web-{333FC3D8-5485-5DF2-2FC8-0FB78533F4AC}" dt="2022-09-29T06:13:21.715" v="440"/>
          <ac:spMkLst>
            <pc:docMk/>
            <pc:sldMk cId="4190700048" sldId="277"/>
            <ac:spMk id="37" creationId="{148F0EEF-7B63-4EC4-96D4-6AFBF46B1A58}"/>
          </ac:spMkLst>
        </pc:spChg>
        <pc:spChg chg="add del">
          <ac:chgData name="Bareen,  Faryal" userId="S::faryalbareen@kpmg.com::502e6631-5498-4a0e-bdca-24ebecd59470" providerId="AD" clId="Web-{333FC3D8-5485-5DF2-2FC8-0FB78533F4AC}" dt="2022-09-29T06:13:21.715" v="440"/>
          <ac:spMkLst>
            <pc:docMk/>
            <pc:sldMk cId="4190700048" sldId="277"/>
            <ac:spMk id="39" creationId="{4FB5E673-6D85-4457-A048-FD09048DCECA}"/>
          </ac:spMkLst>
        </pc:spChg>
        <pc:spChg chg="add del">
          <ac:chgData name="Bareen,  Faryal" userId="S::faryalbareen@kpmg.com::502e6631-5498-4a0e-bdca-24ebecd59470" providerId="AD" clId="Web-{333FC3D8-5485-5DF2-2FC8-0FB78533F4AC}" dt="2022-09-29T06:13:48.701" v="442"/>
          <ac:spMkLst>
            <pc:docMk/>
            <pc:sldMk cId="4190700048" sldId="277"/>
            <ac:spMk id="41" creationId="{052BEFF1-896C-45B1-B02C-96A6A1BC389A}"/>
          </ac:spMkLst>
        </pc:spChg>
        <pc:spChg chg="add del">
          <ac:chgData name="Bareen,  Faryal" userId="S::faryalbareen@kpmg.com::502e6631-5498-4a0e-bdca-24ebecd59470" providerId="AD" clId="Web-{333FC3D8-5485-5DF2-2FC8-0FB78533F4AC}" dt="2022-09-29T06:13:48.701" v="442"/>
          <ac:spMkLst>
            <pc:docMk/>
            <pc:sldMk cId="4190700048" sldId="277"/>
            <ac:spMk id="42" creationId="{BB237A14-61B1-4C00-A670-5D8D68A8668E}"/>
          </ac:spMkLst>
        </pc:spChg>
        <pc:spChg chg="add del">
          <ac:chgData name="Bareen,  Faryal" userId="S::faryalbareen@kpmg.com::502e6631-5498-4a0e-bdca-24ebecd59470" providerId="AD" clId="Web-{333FC3D8-5485-5DF2-2FC8-0FB78533F4AC}" dt="2022-09-29T06:13:48.701" v="442"/>
          <ac:spMkLst>
            <pc:docMk/>
            <pc:sldMk cId="4190700048" sldId="277"/>
            <ac:spMk id="43" creationId="{8598F259-6F54-47A3-8D13-1603D786A328}"/>
          </ac:spMkLst>
        </pc:spChg>
        <pc:spChg chg="add del">
          <ac:chgData name="Bareen,  Faryal" userId="S::faryalbareen@kpmg.com::502e6631-5498-4a0e-bdca-24ebecd59470" providerId="AD" clId="Web-{333FC3D8-5485-5DF2-2FC8-0FB78533F4AC}" dt="2022-09-29T06:13:48.701" v="442"/>
          <ac:spMkLst>
            <pc:docMk/>
            <pc:sldMk cId="4190700048" sldId="277"/>
            <ac:spMk id="44" creationId="{0BA768A8-4FED-4ED8-9E46-6BE72188ECD2}"/>
          </ac:spMkLst>
        </pc:spChg>
        <pc:spChg chg="add del">
          <ac:chgData name="Bareen,  Faryal" userId="S::faryalbareen@kpmg.com::502e6631-5498-4a0e-bdca-24ebecd59470" providerId="AD" clId="Web-{333FC3D8-5485-5DF2-2FC8-0FB78533F4AC}" dt="2022-09-29T06:13:48.701" v="442"/>
          <ac:spMkLst>
            <pc:docMk/>
            <pc:sldMk cId="4190700048" sldId="277"/>
            <ac:spMk id="45" creationId="{E04C4D59-2149-5189-AB51-36032C9F7A8A}"/>
          </ac:spMkLst>
        </pc:spChg>
        <pc:spChg chg="add del">
          <ac:chgData name="Bareen,  Faryal" userId="S::faryalbareen@kpmg.com::502e6631-5498-4a0e-bdca-24ebecd59470" providerId="AD" clId="Web-{333FC3D8-5485-5DF2-2FC8-0FB78533F4AC}" dt="2022-09-29T06:14:01.655" v="444"/>
          <ac:spMkLst>
            <pc:docMk/>
            <pc:sldMk cId="4190700048" sldId="277"/>
            <ac:spMk id="47" creationId="{DDBA86CC-34C3-43C1-B328-62490FE69046}"/>
          </ac:spMkLst>
        </pc:spChg>
        <pc:spChg chg="add del">
          <ac:chgData name="Bareen,  Faryal" userId="S::faryalbareen@kpmg.com::502e6631-5498-4a0e-bdca-24ebecd59470" providerId="AD" clId="Web-{333FC3D8-5485-5DF2-2FC8-0FB78533F4AC}" dt="2022-09-29T06:14:01.655" v="444"/>
          <ac:spMkLst>
            <pc:docMk/>
            <pc:sldMk cId="4190700048" sldId="277"/>
            <ac:spMk id="48" creationId="{9CF4C9D6-90BC-48A0-91E8-0F0373CA11B5}"/>
          </ac:spMkLst>
        </pc:spChg>
        <pc:spChg chg="add mod">
          <ac:chgData name="Bareen,  Faryal" userId="S::faryalbareen@kpmg.com::502e6631-5498-4a0e-bdca-24ebecd59470" providerId="AD" clId="Web-{333FC3D8-5485-5DF2-2FC8-0FB78533F4AC}" dt="2022-09-29T06:18:38.860" v="552" actId="20577"/>
          <ac:spMkLst>
            <pc:docMk/>
            <pc:sldMk cId="4190700048" sldId="277"/>
            <ac:spMk id="49" creationId="{E04C4D59-2149-5189-AB51-36032C9F7A8A}"/>
          </ac:spMkLst>
        </pc:spChg>
        <pc:spChg chg="add">
          <ac:chgData name="Bareen,  Faryal" userId="S::faryalbareen@kpmg.com::502e6631-5498-4a0e-bdca-24ebecd59470" providerId="AD" clId="Web-{333FC3D8-5485-5DF2-2FC8-0FB78533F4AC}" dt="2022-09-29T06:14:01.655" v="444"/>
          <ac:spMkLst>
            <pc:docMk/>
            <pc:sldMk cId="4190700048" sldId="277"/>
            <ac:spMk id="54" creationId="{923E8915-D2AA-4327-A45A-972C3CA9574B}"/>
          </ac:spMkLst>
        </pc:spChg>
        <pc:spChg chg="add">
          <ac:chgData name="Bareen,  Faryal" userId="S::faryalbareen@kpmg.com::502e6631-5498-4a0e-bdca-24ebecd59470" providerId="AD" clId="Web-{333FC3D8-5485-5DF2-2FC8-0FB78533F4AC}" dt="2022-09-29T06:14:01.655" v="444"/>
          <ac:spMkLst>
            <pc:docMk/>
            <pc:sldMk cId="4190700048" sldId="277"/>
            <ac:spMk id="56" creationId="{8302FC3C-9804-4950-B721-5FD704BA6065}"/>
          </ac:spMkLst>
        </pc:spChg>
        <pc:spChg chg="add">
          <ac:chgData name="Bareen,  Faryal" userId="S::faryalbareen@kpmg.com::502e6631-5498-4a0e-bdca-24ebecd59470" providerId="AD" clId="Web-{333FC3D8-5485-5DF2-2FC8-0FB78533F4AC}" dt="2022-09-29T06:14:01.655" v="444"/>
          <ac:spMkLst>
            <pc:docMk/>
            <pc:sldMk cId="4190700048" sldId="277"/>
            <ac:spMk id="62" creationId="{F3798573-F27B-47EB-8EA4-7EE34954C2D6}"/>
          </ac:spMkLst>
        </pc:spChg>
        <pc:picChg chg="add del">
          <ac:chgData name="Bareen,  Faryal" userId="S::faryalbareen@kpmg.com::502e6631-5498-4a0e-bdca-24ebecd59470" providerId="AD" clId="Web-{333FC3D8-5485-5DF2-2FC8-0FB78533F4AC}" dt="2022-09-29T06:13:48.717" v="443"/>
          <ac:picMkLst>
            <pc:docMk/>
            <pc:sldMk cId="4190700048" sldId="277"/>
            <ac:picMk id="14" creationId="{3BC6EBB2-9BDC-4075-BA6B-43A9FBF9C86C}"/>
          </ac:picMkLst>
        </pc:picChg>
        <pc:picChg chg="add del">
          <ac:chgData name="Bareen,  Faryal" userId="S::faryalbareen@kpmg.com::502e6631-5498-4a0e-bdca-24ebecd59470" providerId="AD" clId="Web-{333FC3D8-5485-5DF2-2FC8-0FB78533F4AC}" dt="2022-09-29T06:13:21.715" v="440"/>
          <ac:picMkLst>
            <pc:docMk/>
            <pc:sldMk cId="4190700048" sldId="277"/>
            <ac:picMk id="26" creationId="{91B28F63-CF00-448F-B141-FE33C33B1891}"/>
          </ac:picMkLst>
        </pc:picChg>
        <pc:picChg chg="add del">
          <ac:chgData name="Bareen,  Faryal" userId="S::faryalbareen@kpmg.com::502e6631-5498-4a0e-bdca-24ebecd59470" providerId="AD" clId="Web-{333FC3D8-5485-5DF2-2FC8-0FB78533F4AC}" dt="2022-09-29T06:13:21.715" v="440"/>
          <ac:picMkLst>
            <pc:docMk/>
            <pc:sldMk cId="4190700048" sldId="277"/>
            <ac:picMk id="27" creationId="{8949AD42-25FD-4C3D-9EEE-B7FEC5809988}"/>
          </ac:picMkLst>
        </pc:picChg>
        <pc:picChg chg="add del">
          <ac:chgData name="Bareen,  Faryal" userId="S::faryalbareen@kpmg.com::502e6631-5498-4a0e-bdca-24ebecd59470" providerId="AD" clId="Web-{333FC3D8-5485-5DF2-2FC8-0FB78533F4AC}" dt="2022-09-29T06:13:21.715" v="440"/>
          <ac:picMkLst>
            <pc:docMk/>
            <pc:sldMk cId="4190700048" sldId="277"/>
            <ac:picMk id="28" creationId="{2AE609E2-8522-44E4-9077-980E5BCF3E14}"/>
          </ac:picMkLst>
        </pc:picChg>
        <pc:picChg chg="add del">
          <ac:chgData name="Bareen,  Faryal" userId="S::faryalbareen@kpmg.com::502e6631-5498-4a0e-bdca-24ebecd59470" providerId="AD" clId="Web-{333FC3D8-5485-5DF2-2FC8-0FB78533F4AC}" dt="2022-09-29T06:13:21.715" v="440"/>
          <ac:picMkLst>
            <pc:docMk/>
            <pc:sldMk cId="4190700048" sldId="277"/>
            <ac:picMk id="29" creationId="{6AC7D913-60B7-4603-881B-831DA5D3A940}"/>
          </ac:picMkLst>
        </pc:picChg>
        <pc:picChg chg="add">
          <ac:chgData name="Bareen,  Faryal" userId="S::faryalbareen@kpmg.com::502e6631-5498-4a0e-bdca-24ebecd59470" providerId="AD" clId="Web-{333FC3D8-5485-5DF2-2FC8-0FB78533F4AC}" dt="2022-09-29T06:14:01.655" v="444"/>
          <ac:picMkLst>
            <pc:docMk/>
            <pc:sldMk cId="4190700048" sldId="277"/>
            <ac:picMk id="60" creationId="{3BC6EBB2-9BDC-4075-BA6B-43A9FBF9C86C}"/>
          </ac:picMkLst>
        </pc:picChg>
        <pc:cxnChg chg="add del">
          <ac:chgData name="Bareen,  Faryal" userId="S::faryalbareen@kpmg.com::502e6631-5498-4a0e-bdca-24ebecd59470" providerId="AD" clId="Web-{333FC3D8-5485-5DF2-2FC8-0FB78533F4AC}" dt="2022-09-29T06:13:48.717" v="443"/>
          <ac:cxnSpMkLst>
            <pc:docMk/>
            <pc:sldMk cId="4190700048" sldId="277"/>
            <ac:cxnSpMk id="12" creationId="{6B9695BD-ECF6-49CA-8877-8C493193C65D}"/>
          </ac:cxnSpMkLst>
        </pc:cxnChg>
        <pc:cxnChg chg="add">
          <ac:chgData name="Bareen,  Faryal" userId="S::faryalbareen@kpmg.com::502e6631-5498-4a0e-bdca-24ebecd59470" providerId="AD" clId="Web-{333FC3D8-5485-5DF2-2FC8-0FB78533F4AC}" dt="2022-09-29T06:14:01.655" v="444"/>
          <ac:cxnSpMkLst>
            <pc:docMk/>
            <pc:sldMk cId="4190700048" sldId="277"/>
            <ac:cxnSpMk id="58" creationId="{6B9695BD-ECF6-49CA-8877-8C493193C65D}"/>
          </ac:cxnSpMkLst>
        </pc:cxnChg>
      </pc:sldChg>
      <pc:sldChg chg="new del">
        <pc:chgData name="Bareen,  Faryal" userId="S::faryalbareen@kpmg.com::502e6631-5498-4a0e-bdca-24ebecd59470" providerId="AD" clId="Web-{333FC3D8-5485-5DF2-2FC8-0FB78533F4AC}" dt="2022-09-29T06:21:13.760" v="580"/>
        <pc:sldMkLst>
          <pc:docMk/>
          <pc:sldMk cId="4287297012" sldId="278"/>
        </pc:sldMkLst>
      </pc:sldChg>
      <pc:sldMasterChg chg="del delSldLayout">
        <pc:chgData name="Bareen,  Faryal" userId="S::faryalbareen@kpmg.com::502e6631-5498-4a0e-bdca-24ebecd59470" providerId="AD" clId="Web-{333FC3D8-5485-5DF2-2FC8-0FB78533F4AC}" dt="2022-09-29T05:17:35.849" v="68"/>
        <pc:sldMasterMkLst>
          <pc:docMk/>
          <pc:sldMasterMk cId="626908046" sldId="2147483648"/>
        </pc:sldMasterMkLst>
        <pc:sldLayoutChg chg="del">
          <pc:chgData name="Bareen,  Faryal" userId="S::faryalbareen@kpmg.com::502e6631-5498-4a0e-bdca-24ebecd59470" providerId="AD" clId="Web-{333FC3D8-5485-5DF2-2FC8-0FB78533F4AC}" dt="2022-09-29T05:17:35.849" v="68"/>
          <pc:sldLayoutMkLst>
            <pc:docMk/>
            <pc:sldMasterMk cId="626908046" sldId="2147483648"/>
            <pc:sldLayoutMk cId="3716603909" sldId="2147483649"/>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2958329142" sldId="2147483650"/>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1685219861" sldId="2147483651"/>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3694197656" sldId="2147483652"/>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3208413983" sldId="2147483653"/>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3578794952" sldId="2147483654"/>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3764889022" sldId="2147483655"/>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2886645983" sldId="2147483656"/>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3354935652" sldId="2147483657"/>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1445886087" sldId="2147483658"/>
          </pc:sldLayoutMkLst>
        </pc:sldLayoutChg>
        <pc:sldLayoutChg chg="del">
          <pc:chgData name="Bareen,  Faryal" userId="S::faryalbareen@kpmg.com::502e6631-5498-4a0e-bdca-24ebecd59470" providerId="AD" clId="Web-{333FC3D8-5485-5DF2-2FC8-0FB78533F4AC}" dt="2022-09-29T05:17:35.849" v="68"/>
          <pc:sldLayoutMkLst>
            <pc:docMk/>
            <pc:sldMasterMk cId="626908046" sldId="2147483648"/>
            <pc:sldLayoutMk cId="4118766016" sldId="2147483659"/>
          </pc:sldLayoutMkLst>
        </pc:sldLayoutChg>
      </pc:sldMasterChg>
      <pc:sldMasterChg chg="add mod setBg addSldLayout modSldLayout">
        <pc:chgData name="Bareen,  Faryal" userId="S::faryalbareen@kpmg.com::502e6631-5498-4a0e-bdca-24ebecd59470" providerId="AD" clId="Web-{333FC3D8-5485-5DF2-2FC8-0FB78533F4AC}" dt="2022-09-29T06:27:04.235" v="643"/>
        <pc:sldMasterMkLst>
          <pc:docMk/>
          <pc:sldMasterMk cId="4245390160" sldId="2147483660"/>
        </pc:sldMasterMkLst>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031104001" sldId="2147483661"/>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223726565" sldId="2147483662"/>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2216726567" sldId="2147483663"/>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3688548647" sldId="2147483664"/>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541649908" sldId="2147483665"/>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519096749" sldId="2147483666"/>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388901129" sldId="2147483667"/>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790768691" sldId="2147483668"/>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2320007827" sldId="2147483669"/>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428039108" sldId="2147483670"/>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2975643180" sldId="2147483671"/>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975479935" sldId="2147483672"/>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3470242612" sldId="2147483673"/>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172986471" sldId="2147483674"/>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98972986" sldId="2147483675"/>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3178802810" sldId="2147483676"/>
          </pc:sldLayoutMkLst>
        </pc:sldLayoutChg>
        <pc:sldLayoutChg chg="add mod replId">
          <pc:chgData name="Bareen,  Faryal" userId="S::faryalbareen@kpmg.com::502e6631-5498-4a0e-bdca-24ebecd59470" providerId="AD" clId="Web-{333FC3D8-5485-5DF2-2FC8-0FB78533F4AC}" dt="2022-09-29T06:27:04.235" v="643"/>
          <pc:sldLayoutMkLst>
            <pc:docMk/>
            <pc:sldMasterMk cId="4245390160" sldId="2147483660"/>
            <pc:sldLayoutMk cId="1848470042" sldId="2147483677"/>
          </pc:sldLayoutMkLst>
        </pc:sldLayoutChg>
      </pc:sldMasterChg>
    </pc:docChg>
  </pc:docChgLst>
  <pc:docChgLst>
    <pc:chgData name="Sujith, Godavari Krishna" userId="94f7ef5a-c50c-4e12-80ae-671afdd5e087" providerId="ADAL" clId="{025063F2-0D94-4A1E-BDD3-724BBD466466}"/>
    <pc:docChg chg="custSel addSld modSld sldOrd">
      <pc:chgData name="Sujith, Godavari Krishna" userId="94f7ef5a-c50c-4e12-80ae-671afdd5e087" providerId="ADAL" clId="{025063F2-0D94-4A1E-BDD3-724BBD466466}" dt="2022-09-29T08:03:25.592" v="840" actId="2711"/>
      <pc:docMkLst>
        <pc:docMk/>
      </pc:docMkLst>
      <pc:sldChg chg="addSp modSp mod modClrScheme chgLayout">
        <pc:chgData name="Sujith, Godavari Krishna" userId="94f7ef5a-c50c-4e12-80ae-671afdd5e087" providerId="ADAL" clId="{025063F2-0D94-4A1E-BDD3-724BBD466466}" dt="2022-09-29T08:00:17.279" v="821" actId="2711"/>
        <pc:sldMkLst>
          <pc:docMk/>
          <pc:sldMk cId="1901137519" sldId="290"/>
        </pc:sldMkLst>
        <pc:spChg chg="add mod ord">
          <ac:chgData name="Sujith, Godavari Krishna" userId="94f7ef5a-c50c-4e12-80ae-671afdd5e087" providerId="ADAL" clId="{025063F2-0D94-4A1E-BDD3-724BBD466466}" dt="2022-09-29T08:00:09.082" v="820" actId="2711"/>
          <ac:spMkLst>
            <pc:docMk/>
            <pc:sldMk cId="1901137519" sldId="290"/>
            <ac:spMk id="3" creationId="{A1026184-90C8-4D7F-8E49-0C42F42D34CC}"/>
          </ac:spMkLst>
        </pc:spChg>
        <pc:spChg chg="add mod ord">
          <ac:chgData name="Sujith, Godavari Krishna" userId="94f7ef5a-c50c-4e12-80ae-671afdd5e087" providerId="ADAL" clId="{025063F2-0D94-4A1E-BDD3-724BBD466466}" dt="2022-09-29T08:00:17.279" v="821" actId="2711"/>
          <ac:spMkLst>
            <pc:docMk/>
            <pc:sldMk cId="1901137519" sldId="290"/>
            <ac:spMk id="4" creationId="{832FE061-336B-4B5E-83FB-7A52154697E3}"/>
          </ac:spMkLst>
        </pc:spChg>
      </pc:sldChg>
      <pc:sldChg chg="addSp modSp mod modClrScheme chgLayout">
        <pc:chgData name="Sujith, Godavari Krishna" userId="94f7ef5a-c50c-4e12-80ae-671afdd5e087" providerId="ADAL" clId="{025063F2-0D94-4A1E-BDD3-724BBD466466}" dt="2022-09-29T08:00:29.758" v="822" actId="2711"/>
        <pc:sldMkLst>
          <pc:docMk/>
          <pc:sldMk cId="2414314844" sldId="291"/>
        </pc:sldMkLst>
        <pc:spChg chg="add mod">
          <ac:chgData name="Sujith, Godavari Krishna" userId="94f7ef5a-c50c-4e12-80ae-671afdd5e087" providerId="ADAL" clId="{025063F2-0D94-4A1E-BDD3-724BBD466466}" dt="2022-09-29T07:30:28.224" v="491" actId="700"/>
          <ac:spMkLst>
            <pc:docMk/>
            <pc:sldMk cId="2414314844" sldId="291"/>
            <ac:spMk id="2" creationId="{D2D45469-0873-42C4-A16E-2A4B4865ADF4}"/>
          </ac:spMkLst>
        </pc:spChg>
        <pc:spChg chg="add mod">
          <ac:chgData name="Sujith, Godavari Krishna" userId="94f7ef5a-c50c-4e12-80ae-671afdd5e087" providerId="ADAL" clId="{025063F2-0D94-4A1E-BDD3-724BBD466466}" dt="2022-09-29T08:00:29.758" v="822" actId="2711"/>
          <ac:spMkLst>
            <pc:docMk/>
            <pc:sldMk cId="2414314844" sldId="291"/>
            <ac:spMk id="3" creationId="{DC1390CF-9059-4E7E-B7C5-4567ECC9C43D}"/>
          </ac:spMkLst>
        </pc:spChg>
      </pc:sldChg>
      <pc:sldChg chg="addSp modSp new mod">
        <pc:chgData name="Sujith, Godavari Krishna" userId="94f7ef5a-c50c-4e12-80ae-671afdd5e087" providerId="ADAL" clId="{025063F2-0D94-4A1E-BDD3-724BBD466466}" dt="2022-09-29T08:00:44.299" v="824" actId="2711"/>
        <pc:sldMkLst>
          <pc:docMk/>
          <pc:sldMk cId="1887012316" sldId="292"/>
        </pc:sldMkLst>
        <pc:spChg chg="mod">
          <ac:chgData name="Sujith, Godavari Krishna" userId="94f7ef5a-c50c-4e12-80ae-671afdd5e087" providerId="ADAL" clId="{025063F2-0D94-4A1E-BDD3-724BBD466466}" dt="2022-09-29T08:00:44.299" v="824" actId="2711"/>
          <ac:spMkLst>
            <pc:docMk/>
            <pc:sldMk cId="1887012316" sldId="292"/>
            <ac:spMk id="2" creationId="{6DEC8EA8-024B-4748-A95A-E2996611322D}"/>
          </ac:spMkLst>
        </pc:spChg>
        <pc:spChg chg="mod">
          <ac:chgData name="Sujith, Godavari Krishna" userId="94f7ef5a-c50c-4e12-80ae-671afdd5e087" providerId="ADAL" clId="{025063F2-0D94-4A1E-BDD3-724BBD466466}" dt="2022-09-29T08:00:38.253" v="823" actId="2711"/>
          <ac:spMkLst>
            <pc:docMk/>
            <pc:sldMk cId="1887012316" sldId="292"/>
            <ac:spMk id="3" creationId="{1DEB12F2-479F-417E-91A2-DC36EFE14482}"/>
          </ac:spMkLst>
        </pc:spChg>
        <pc:picChg chg="add mod">
          <ac:chgData name="Sujith, Godavari Krishna" userId="94f7ef5a-c50c-4e12-80ae-671afdd5e087" providerId="ADAL" clId="{025063F2-0D94-4A1E-BDD3-724BBD466466}" dt="2022-09-29T07:40:51.670" v="653" actId="1076"/>
          <ac:picMkLst>
            <pc:docMk/>
            <pc:sldMk cId="1887012316" sldId="292"/>
            <ac:picMk id="5" creationId="{36EA3225-33F4-4369-B22C-3ABC4C095231}"/>
          </ac:picMkLst>
        </pc:picChg>
      </pc:sldChg>
      <pc:sldChg chg="addSp modSp new mod">
        <pc:chgData name="Sujith, Godavari Krishna" userId="94f7ef5a-c50c-4e12-80ae-671afdd5e087" providerId="ADAL" clId="{025063F2-0D94-4A1E-BDD3-724BBD466466}" dt="2022-09-29T08:00:56.316" v="825" actId="2711"/>
        <pc:sldMkLst>
          <pc:docMk/>
          <pc:sldMk cId="1846344160" sldId="293"/>
        </pc:sldMkLst>
        <pc:spChg chg="mod">
          <ac:chgData name="Sujith, Godavari Krishna" userId="94f7ef5a-c50c-4e12-80ae-671afdd5e087" providerId="ADAL" clId="{025063F2-0D94-4A1E-BDD3-724BBD466466}" dt="2022-09-29T07:41:31.098" v="658" actId="14100"/>
          <ac:spMkLst>
            <pc:docMk/>
            <pc:sldMk cId="1846344160" sldId="293"/>
            <ac:spMk id="2" creationId="{184B01D5-7541-4C5C-B75B-8F92F2046413}"/>
          </ac:spMkLst>
        </pc:spChg>
        <pc:spChg chg="mod">
          <ac:chgData name="Sujith, Godavari Krishna" userId="94f7ef5a-c50c-4e12-80ae-671afdd5e087" providerId="ADAL" clId="{025063F2-0D94-4A1E-BDD3-724BBD466466}" dt="2022-09-29T08:00:56.316" v="825" actId="2711"/>
          <ac:spMkLst>
            <pc:docMk/>
            <pc:sldMk cId="1846344160" sldId="293"/>
            <ac:spMk id="3" creationId="{73BC2094-4DBB-4AE4-B371-AD35CDB5D555}"/>
          </ac:spMkLst>
        </pc:spChg>
        <pc:picChg chg="add mod">
          <ac:chgData name="Sujith, Godavari Krishna" userId="94f7ef5a-c50c-4e12-80ae-671afdd5e087" providerId="ADAL" clId="{025063F2-0D94-4A1E-BDD3-724BBD466466}" dt="2022-09-29T07:42:03.008" v="663" actId="1076"/>
          <ac:picMkLst>
            <pc:docMk/>
            <pc:sldMk cId="1846344160" sldId="293"/>
            <ac:picMk id="5" creationId="{F3828829-C842-4859-8CA8-1E4CEEF00100}"/>
          </ac:picMkLst>
        </pc:picChg>
      </pc:sldChg>
      <pc:sldChg chg="addSp modSp new mod">
        <pc:chgData name="Sujith, Godavari Krishna" userId="94f7ef5a-c50c-4e12-80ae-671afdd5e087" providerId="ADAL" clId="{025063F2-0D94-4A1E-BDD3-724BBD466466}" dt="2022-09-29T08:01:13.802" v="827" actId="2711"/>
        <pc:sldMkLst>
          <pc:docMk/>
          <pc:sldMk cId="2557839432" sldId="294"/>
        </pc:sldMkLst>
        <pc:spChg chg="mod">
          <ac:chgData name="Sujith, Godavari Krishna" userId="94f7ef5a-c50c-4e12-80ae-671afdd5e087" providerId="ADAL" clId="{025063F2-0D94-4A1E-BDD3-724BBD466466}" dt="2022-09-29T08:01:13.802" v="827" actId="2711"/>
          <ac:spMkLst>
            <pc:docMk/>
            <pc:sldMk cId="2557839432" sldId="294"/>
            <ac:spMk id="2" creationId="{FB33EE8E-CB17-43F5-B9F1-B05AA9FEAD36}"/>
          </ac:spMkLst>
        </pc:spChg>
        <pc:spChg chg="mod">
          <ac:chgData name="Sujith, Godavari Krishna" userId="94f7ef5a-c50c-4e12-80ae-671afdd5e087" providerId="ADAL" clId="{025063F2-0D94-4A1E-BDD3-724BBD466466}" dt="2022-09-29T08:01:06.723" v="826" actId="2711"/>
          <ac:spMkLst>
            <pc:docMk/>
            <pc:sldMk cId="2557839432" sldId="294"/>
            <ac:spMk id="3" creationId="{7BDD8F8A-8D08-4410-98E1-BAEAFF54C112}"/>
          </ac:spMkLst>
        </pc:spChg>
        <pc:picChg chg="add mod">
          <ac:chgData name="Sujith, Godavari Krishna" userId="94f7ef5a-c50c-4e12-80ae-671afdd5e087" providerId="ADAL" clId="{025063F2-0D94-4A1E-BDD3-724BBD466466}" dt="2022-09-29T07:43:45.083" v="681" actId="14100"/>
          <ac:picMkLst>
            <pc:docMk/>
            <pc:sldMk cId="2557839432" sldId="294"/>
            <ac:picMk id="5" creationId="{6ADAB67C-A289-475F-893A-2CF03D1FFBEC}"/>
          </ac:picMkLst>
        </pc:picChg>
      </pc:sldChg>
      <pc:sldChg chg="addSp modSp new mod">
        <pc:chgData name="Sujith, Godavari Krishna" userId="94f7ef5a-c50c-4e12-80ae-671afdd5e087" providerId="ADAL" clId="{025063F2-0D94-4A1E-BDD3-724BBD466466}" dt="2022-09-29T08:01:44.901" v="828" actId="2711"/>
        <pc:sldMkLst>
          <pc:docMk/>
          <pc:sldMk cId="600963590" sldId="295"/>
        </pc:sldMkLst>
        <pc:spChg chg="mod">
          <ac:chgData name="Sujith, Godavari Krishna" userId="94f7ef5a-c50c-4e12-80ae-671afdd5e087" providerId="ADAL" clId="{025063F2-0D94-4A1E-BDD3-724BBD466466}" dt="2022-09-29T07:44:12.080" v="685" actId="14100"/>
          <ac:spMkLst>
            <pc:docMk/>
            <pc:sldMk cId="600963590" sldId="295"/>
            <ac:spMk id="2" creationId="{36BC2C22-48E8-4E16-AFA8-8ED0284BBED6}"/>
          </ac:spMkLst>
        </pc:spChg>
        <pc:spChg chg="mod">
          <ac:chgData name="Sujith, Godavari Krishna" userId="94f7ef5a-c50c-4e12-80ae-671afdd5e087" providerId="ADAL" clId="{025063F2-0D94-4A1E-BDD3-724BBD466466}" dt="2022-09-29T08:01:44.901" v="828" actId="2711"/>
          <ac:spMkLst>
            <pc:docMk/>
            <pc:sldMk cId="600963590" sldId="295"/>
            <ac:spMk id="3" creationId="{79CB40D1-6E75-4BD5-A68B-D0AEE1941DCD}"/>
          </ac:spMkLst>
        </pc:spChg>
        <pc:picChg chg="add mod">
          <ac:chgData name="Sujith, Godavari Krishna" userId="94f7ef5a-c50c-4e12-80ae-671afdd5e087" providerId="ADAL" clId="{025063F2-0D94-4A1E-BDD3-724BBD466466}" dt="2022-09-29T07:44:56.316" v="691" actId="1076"/>
          <ac:picMkLst>
            <pc:docMk/>
            <pc:sldMk cId="600963590" sldId="295"/>
            <ac:picMk id="5" creationId="{8AFBB5C3-8FB8-44B1-9896-D8A33CFB5A58}"/>
          </ac:picMkLst>
        </pc:picChg>
      </pc:sldChg>
      <pc:sldChg chg="addSp modSp new mod">
        <pc:chgData name="Sujith, Godavari Krishna" userId="94f7ef5a-c50c-4e12-80ae-671afdd5e087" providerId="ADAL" clId="{025063F2-0D94-4A1E-BDD3-724BBD466466}" dt="2022-09-29T08:01:54.746" v="829" actId="2711"/>
        <pc:sldMkLst>
          <pc:docMk/>
          <pc:sldMk cId="385465546" sldId="296"/>
        </pc:sldMkLst>
        <pc:spChg chg="mod">
          <ac:chgData name="Sujith, Godavari Krishna" userId="94f7ef5a-c50c-4e12-80ae-671afdd5e087" providerId="ADAL" clId="{025063F2-0D94-4A1E-BDD3-724BBD466466}" dt="2022-09-29T07:45:22.243" v="695" actId="14100"/>
          <ac:spMkLst>
            <pc:docMk/>
            <pc:sldMk cId="385465546" sldId="296"/>
            <ac:spMk id="2" creationId="{AEE5742A-DD38-4158-8A76-ADB1F9BD7DE4}"/>
          </ac:spMkLst>
        </pc:spChg>
        <pc:spChg chg="mod">
          <ac:chgData name="Sujith, Godavari Krishna" userId="94f7ef5a-c50c-4e12-80ae-671afdd5e087" providerId="ADAL" clId="{025063F2-0D94-4A1E-BDD3-724BBD466466}" dt="2022-09-29T08:01:54.746" v="829" actId="2711"/>
          <ac:spMkLst>
            <pc:docMk/>
            <pc:sldMk cId="385465546" sldId="296"/>
            <ac:spMk id="3" creationId="{99AE180E-BD20-4848-87AA-AE68153267E4}"/>
          </ac:spMkLst>
        </pc:spChg>
        <pc:picChg chg="add mod">
          <ac:chgData name="Sujith, Godavari Krishna" userId="94f7ef5a-c50c-4e12-80ae-671afdd5e087" providerId="ADAL" clId="{025063F2-0D94-4A1E-BDD3-724BBD466466}" dt="2022-09-29T07:46:01.973" v="703" actId="1076"/>
          <ac:picMkLst>
            <pc:docMk/>
            <pc:sldMk cId="385465546" sldId="296"/>
            <ac:picMk id="5" creationId="{B9871C15-C45F-4EDB-B3D9-C9215DC00D32}"/>
          </ac:picMkLst>
        </pc:picChg>
      </pc:sldChg>
      <pc:sldChg chg="addSp modSp new mod">
        <pc:chgData name="Sujith, Godavari Krishna" userId="94f7ef5a-c50c-4e12-80ae-671afdd5e087" providerId="ADAL" clId="{025063F2-0D94-4A1E-BDD3-724BBD466466}" dt="2022-09-29T08:02:10.189" v="831" actId="2711"/>
        <pc:sldMkLst>
          <pc:docMk/>
          <pc:sldMk cId="179726593" sldId="297"/>
        </pc:sldMkLst>
        <pc:spChg chg="mod">
          <ac:chgData name="Sujith, Godavari Krishna" userId="94f7ef5a-c50c-4e12-80ae-671afdd5e087" providerId="ADAL" clId="{025063F2-0D94-4A1E-BDD3-724BBD466466}" dt="2022-09-29T07:48:16.544" v="723" actId="14100"/>
          <ac:spMkLst>
            <pc:docMk/>
            <pc:sldMk cId="179726593" sldId="297"/>
            <ac:spMk id="2" creationId="{FC962261-DFC1-410D-ACE0-A63F492CE960}"/>
          </ac:spMkLst>
        </pc:spChg>
        <pc:spChg chg="mod">
          <ac:chgData name="Sujith, Godavari Krishna" userId="94f7ef5a-c50c-4e12-80ae-671afdd5e087" providerId="ADAL" clId="{025063F2-0D94-4A1E-BDD3-724BBD466466}" dt="2022-09-29T08:02:10.189" v="831" actId="2711"/>
          <ac:spMkLst>
            <pc:docMk/>
            <pc:sldMk cId="179726593" sldId="297"/>
            <ac:spMk id="3" creationId="{108D0CAC-840D-4A07-9003-9667184F0E12}"/>
          </ac:spMkLst>
        </pc:spChg>
        <pc:picChg chg="add mod">
          <ac:chgData name="Sujith, Godavari Krishna" userId="94f7ef5a-c50c-4e12-80ae-671afdd5e087" providerId="ADAL" clId="{025063F2-0D94-4A1E-BDD3-724BBD466466}" dt="2022-09-29T07:48:55.601" v="729" actId="1076"/>
          <ac:picMkLst>
            <pc:docMk/>
            <pc:sldMk cId="179726593" sldId="297"/>
            <ac:picMk id="5" creationId="{20AE0FD0-621C-4B7B-8B71-02D841866F60}"/>
          </ac:picMkLst>
        </pc:picChg>
      </pc:sldChg>
      <pc:sldChg chg="addSp modSp new mod ord">
        <pc:chgData name="Sujith, Godavari Krishna" userId="94f7ef5a-c50c-4e12-80ae-671afdd5e087" providerId="ADAL" clId="{025063F2-0D94-4A1E-BDD3-724BBD466466}" dt="2022-09-29T08:02:02.122" v="830" actId="2711"/>
        <pc:sldMkLst>
          <pc:docMk/>
          <pc:sldMk cId="3009220832" sldId="298"/>
        </pc:sldMkLst>
        <pc:spChg chg="mod">
          <ac:chgData name="Sujith, Godavari Krishna" userId="94f7ef5a-c50c-4e12-80ae-671afdd5e087" providerId="ADAL" clId="{025063F2-0D94-4A1E-BDD3-724BBD466466}" dt="2022-09-29T07:46:45.398" v="710" actId="14100"/>
          <ac:spMkLst>
            <pc:docMk/>
            <pc:sldMk cId="3009220832" sldId="298"/>
            <ac:spMk id="2" creationId="{B0FEA1F9-AE76-435A-849B-B7C8914099B3}"/>
          </ac:spMkLst>
        </pc:spChg>
        <pc:spChg chg="mod">
          <ac:chgData name="Sujith, Godavari Krishna" userId="94f7ef5a-c50c-4e12-80ae-671afdd5e087" providerId="ADAL" clId="{025063F2-0D94-4A1E-BDD3-724BBD466466}" dt="2022-09-29T08:02:02.122" v="830" actId="2711"/>
          <ac:spMkLst>
            <pc:docMk/>
            <pc:sldMk cId="3009220832" sldId="298"/>
            <ac:spMk id="3" creationId="{5F5C6724-32F3-41DF-835F-D919223FD97C}"/>
          </ac:spMkLst>
        </pc:spChg>
        <pc:picChg chg="add mod">
          <ac:chgData name="Sujith, Godavari Krishna" userId="94f7ef5a-c50c-4e12-80ae-671afdd5e087" providerId="ADAL" clId="{025063F2-0D94-4A1E-BDD3-724BBD466466}" dt="2022-09-29T07:47:59.519" v="721" actId="14100"/>
          <ac:picMkLst>
            <pc:docMk/>
            <pc:sldMk cId="3009220832" sldId="298"/>
            <ac:picMk id="5" creationId="{FC98E314-4CED-481E-BEB6-C83FCA97306D}"/>
          </ac:picMkLst>
        </pc:picChg>
      </pc:sldChg>
      <pc:sldChg chg="addSp modSp new mod">
        <pc:chgData name="Sujith, Godavari Krishna" userId="94f7ef5a-c50c-4e12-80ae-671afdd5e087" providerId="ADAL" clId="{025063F2-0D94-4A1E-BDD3-724BBD466466}" dt="2022-09-29T08:02:31.107" v="833" actId="2711"/>
        <pc:sldMkLst>
          <pc:docMk/>
          <pc:sldMk cId="3356599944" sldId="299"/>
        </pc:sldMkLst>
        <pc:spChg chg="mod">
          <ac:chgData name="Sujith, Godavari Krishna" userId="94f7ef5a-c50c-4e12-80ae-671afdd5e087" providerId="ADAL" clId="{025063F2-0D94-4A1E-BDD3-724BBD466466}" dt="2022-09-29T07:50:39.178" v="747" actId="14100"/>
          <ac:spMkLst>
            <pc:docMk/>
            <pc:sldMk cId="3356599944" sldId="299"/>
            <ac:spMk id="2" creationId="{D181BA0F-D0E1-4BF0-A282-6AAB2773DD12}"/>
          </ac:spMkLst>
        </pc:spChg>
        <pc:spChg chg="mod">
          <ac:chgData name="Sujith, Godavari Krishna" userId="94f7ef5a-c50c-4e12-80ae-671afdd5e087" providerId="ADAL" clId="{025063F2-0D94-4A1E-BDD3-724BBD466466}" dt="2022-09-29T08:02:31.107" v="833" actId="2711"/>
          <ac:spMkLst>
            <pc:docMk/>
            <pc:sldMk cId="3356599944" sldId="299"/>
            <ac:spMk id="3" creationId="{8210A09E-350F-41D5-9BE4-24A409B28EC9}"/>
          </ac:spMkLst>
        </pc:spChg>
        <pc:picChg chg="add mod">
          <ac:chgData name="Sujith, Godavari Krishna" userId="94f7ef5a-c50c-4e12-80ae-671afdd5e087" providerId="ADAL" clId="{025063F2-0D94-4A1E-BDD3-724BBD466466}" dt="2022-09-29T07:51:16.277" v="752" actId="1076"/>
          <ac:picMkLst>
            <pc:docMk/>
            <pc:sldMk cId="3356599944" sldId="299"/>
            <ac:picMk id="5" creationId="{FE92BEA6-1CDD-445D-A6D1-F41932EC730C}"/>
          </ac:picMkLst>
        </pc:picChg>
      </pc:sldChg>
      <pc:sldChg chg="addSp modSp new mod ord">
        <pc:chgData name="Sujith, Godavari Krishna" userId="94f7ef5a-c50c-4e12-80ae-671afdd5e087" providerId="ADAL" clId="{025063F2-0D94-4A1E-BDD3-724BBD466466}" dt="2022-09-29T08:02:19.780" v="832" actId="2711"/>
        <pc:sldMkLst>
          <pc:docMk/>
          <pc:sldMk cId="2634769246" sldId="300"/>
        </pc:sldMkLst>
        <pc:spChg chg="mod">
          <ac:chgData name="Sujith, Godavari Krishna" userId="94f7ef5a-c50c-4e12-80ae-671afdd5e087" providerId="ADAL" clId="{025063F2-0D94-4A1E-BDD3-724BBD466466}" dt="2022-09-29T08:02:19.780" v="832" actId="2711"/>
          <ac:spMkLst>
            <pc:docMk/>
            <pc:sldMk cId="2634769246" sldId="300"/>
            <ac:spMk id="3" creationId="{6FD837DB-27DD-4B14-BBBB-F1119062DD31}"/>
          </ac:spMkLst>
        </pc:spChg>
        <pc:picChg chg="add mod">
          <ac:chgData name="Sujith, Godavari Krishna" userId="94f7ef5a-c50c-4e12-80ae-671afdd5e087" providerId="ADAL" clId="{025063F2-0D94-4A1E-BDD3-724BBD466466}" dt="2022-09-29T07:49:57.236" v="739" actId="1076"/>
          <ac:picMkLst>
            <pc:docMk/>
            <pc:sldMk cId="2634769246" sldId="300"/>
            <ac:picMk id="5" creationId="{ED2A06D5-0675-4E6E-9C02-D3ABF30743E1}"/>
          </ac:picMkLst>
        </pc:picChg>
      </pc:sldChg>
      <pc:sldChg chg="addSp modSp new mod">
        <pc:chgData name="Sujith, Godavari Krishna" userId="94f7ef5a-c50c-4e12-80ae-671afdd5e087" providerId="ADAL" clId="{025063F2-0D94-4A1E-BDD3-724BBD466466}" dt="2022-09-29T08:02:47.018" v="835" actId="2711"/>
        <pc:sldMkLst>
          <pc:docMk/>
          <pc:sldMk cId="1305379900" sldId="301"/>
        </pc:sldMkLst>
        <pc:spChg chg="mod">
          <ac:chgData name="Sujith, Godavari Krishna" userId="94f7ef5a-c50c-4e12-80ae-671afdd5e087" providerId="ADAL" clId="{025063F2-0D94-4A1E-BDD3-724BBD466466}" dt="2022-09-29T08:02:47.018" v="835" actId="2711"/>
          <ac:spMkLst>
            <pc:docMk/>
            <pc:sldMk cId="1305379900" sldId="301"/>
            <ac:spMk id="3" creationId="{32C117A2-1048-4ACA-A172-C3CF41896E5A}"/>
          </ac:spMkLst>
        </pc:spChg>
        <pc:picChg chg="add mod">
          <ac:chgData name="Sujith, Godavari Krishna" userId="94f7ef5a-c50c-4e12-80ae-671afdd5e087" providerId="ADAL" clId="{025063F2-0D94-4A1E-BDD3-724BBD466466}" dt="2022-09-29T07:54:50.204" v="782" actId="14100"/>
          <ac:picMkLst>
            <pc:docMk/>
            <pc:sldMk cId="1305379900" sldId="301"/>
            <ac:picMk id="5" creationId="{6746F33F-8575-477E-9817-0A11AB6F9CBB}"/>
          </ac:picMkLst>
        </pc:picChg>
      </pc:sldChg>
      <pc:sldChg chg="addSp modSp new mod ord">
        <pc:chgData name="Sujith, Godavari Krishna" userId="94f7ef5a-c50c-4e12-80ae-671afdd5e087" providerId="ADAL" clId="{025063F2-0D94-4A1E-BDD3-724BBD466466}" dt="2022-09-29T08:02:40.170" v="834" actId="2711"/>
        <pc:sldMkLst>
          <pc:docMk/>
          <pc:sldMk cId="3812632878" sldId="302"/>
        </pc:sldMkLst>
        <pc:spChg chg="mod">
          <ac:chgData name="Sujith, Godavari Krishna" userId="94f7ef5a-c50c-4e12-80ae-671afdd5e087" providerId="ADAL" clId="{025063F2-0D94-4A1E-BDD3-724BBD466466}" dt="2022-09-29T08:02:40.170" v="834" actId="2711"/>
          <ac:spMkLst>
            <pc:docMk/>
            <pc:sldMk cId="3812632878" sldId="302"/>
            <ac:spMk id="3" creationId="{5A337D10-05F5-4525-B751-98FDBA51A6DF}"/>
          </ac:spMkLst>
        </pc:spChg>
        <pc:picChg chg="add mod">
          <ac:chgData name="Sujith, Godavari Krishna" userId="94f7ef5a-c50c-4e12-80ae-671afdd5e087" providerId="ADAL" clId="{025063F2-0D94-4A1E-BDD3-724BBD466466}" dt="2022-09-29T07:53:52.308" v="771" actId="14100"/>
          <ac:picMkLst>
            <pc:docMk/>
            <pc:sldMk cId="3812632878" sldId="302"/>
            <ac:picMk id="5" creationId="{081C9252-DE14-495D-8BEE-EACDE9C530D5}"/>
          </ac:picMkLst>
        </pc:picChg>
      </pc:sldChg>
      <pc:sldChg chg="addSp modSp new mod">
        <pc:chgData name="Sujith, Godavari Krishna" userId="94f7ef5a-c50c-4e12-80ae-671afdd5e087" providerId="ADAL" clId="{025063F2-0D94-4A1E-BDD3-724BBD466466}" dt="2022-09-29T08:03:02.521" v="837" actId="2711"/>
        <pc:sldMkLst>
          <pc:docMk/>
          <pc:sldMk cId="2686023392" sldId="303"/>
        </pc:sldMkLst>
        <pc:spChg chg="mod">
          <ac:chgData name="Sujith, Godavari Krishna" userId="94f7ef5a-c50c-4e12-80ae-671afdd5e087" providerId="ADAL" clId="{025063F2-0D94-4A1E-BDD3-724BBD466466}" dt="2022-09-29T08:03:02.521" v="837" actId="2711"/>
          <ac:spMkLst>
            <pc:docMk/>
            <pc:sldMk cId="2686023392" sldId="303"/>
            <ac:spMk id="3" creationId="{7D54365E-AE3B-40C6-A72F-BA4AC13F22AA}"/>
          </ac:spMkLst>
        </pc:spChg>
        <pc:picChg chg="add mod">
          <ac:chgData name="Sujith, Godavari Krishna" userId="94f7ef5a-c50c-4e12-80ae-671afdd5e087" providerId="ADAL" clId="{025063F2-0D94-4A1E-BDD3-724BBD466466}" dt="2022-09-29T07:56:34.462" v="800" actId="14100"/>
          <ac:picMkLst>
            <pc:docMk/>
            <pc:sldMk cId="2686023392" sldId="303"/>
            <ac:picMk id="5" creationId="{FA178B44-F833-4E3C-B53F-214927731DF2}"/>
          </ac:picMkLst>
        </pc:picChg>
        <pc:picChg chg="add mod">
          <ac:chgData name="Sujith, Godavari Krishna" userId="94f7ef5a-c50c-4e12-80ae-671afdd5e087" providerId="ADAL" clId="{025063F2-0D94-4A1E-BDD3-724BBD466466}" dt="2022-09-29T07:57:04.056" v="804" actId="14100"/>
          <ac:picMkLst>
            <pc:docMk/>
            <pc:sldMk cId="2686023392" sldId="303"/>
            <ac:picMk id="7" creationId="{E5829C1A-06FC-40DD-A00B-5EC7C8CFCF21}"/>
          </ac:picMkLst>
        </pc:picChg>
      </pc:sldChg>
      <pc:sldChg chg="addSp modSp new mod ord">
        <pc:chgData name="Sujith, Godavari Krishna" userId="94f7ef5a-c50c-4e12-80ae-671afdd5e087" providerId="ADAL" clId="{025063F2-0D94-4A1E-BDD3-724BBD466466}" dt="2022-09-29T08:02:55.858" v="836" actId="2711"/>
        <pc:sldMkLst>
          <pc:docMk/>
          <pc:sldMk cId="831425595" sldId="304"/>
        </pc:sldMkLst>
        <pc:spChg chg="mod">
          <ac:chgData name="Sujith, Godavari Krishna" userId="94f7ef5a-c50c-4e12-80ae-671afdd5e087" providerId="ADAL" clId="{025063F2-0D94-4A1E-BDD3-724BBD466466}" dt="2022-09-29T08:02:55.858" v="836" actId="2711"/>
          <ac:spMkLst>
            <pc:docMk/>
            <pc:sldMk cId="831425595" sldId="304"/>
            <ac:spMk id="3" creationId="{6BA73A3D-0E5A-4CA0-B2BF-10B35B9B67C7}"/>
          </ac:spMkLst>
        </pc:spChg>
        <pc:picChg chg="add mod">
          <ac:chgData name="Sujith, Godavari Krishna" userId="94f7ef5a-c50c-4e12-80ae-671afdd5e087" providerId="ADAL" clId="{025063F2-0D94-4A1E-BDD3-724BBD466466}" dt="2022-09-29T07:55:42.972" v="791" actId="14100"/>
          <ac:picMkLst>
            <pc:docMk/>
            <pc:sldMk cId="831425595" sldId="304"/>
            <ac:picMk id="5" creationId="{2BF5C723-992A-41D5-B278-3D6009465DA2}"/>
          </ac:picMkLst>
        </pc:picChg>
      </pc:sldChg>
      <pc:sldChg chg="addSp modSp new mod">
        <pc:chgData name="Sujith, Godavari Krishna" userId="94f7ef5a-c50c-4e12-80ae-671afdd5e087" providerId="ADAL" clId="{025063F2-0D94-4A1E-BDD3-724BBD466466}" dt="2022-09-29T08:03:13.077" v="838" actId="2711"/>
        <pc:sldMkLst>
          <pc:docMk/>
          <pc:sldMk cId="2079129650" sldId="305"/>
        </pc:sldMkLst>
        <pc:spChg chg="mod">
          <ac:chgData name="Sujith, Godavari Krishna" userId="94f7ef5a-c50c-4e12-80ae-671afdd5e087" providerId="ADAL" clId="{025063F2-0D94-4A1E-BDD3-724BBD466466}" dt="2022-09-29T08:03:13.077" v="838" actId="2711"/>
          <ac:spMkLst>
            <pc:docMk/>
            <pc:sldMk cId="2079129650" sldId="305"/>
            <ac:spMk id="3" creationId="{F968DDED-A734-491D-932F-2B49D5F9B01B}"/>
          </ac:spMkLst>
        </pc:spChg>
        <pc:picChg chg="add mod">
          <ac:chgData name="Sujith, Godavari Krishna" userId="94f7ef5a-c50c-4e12-80ae-671afdd5e087" providerId="ADAL" clId="{025063F2-0D94-4A1E-BDD3-724BBD466466}" dt="2022-09-29T07:57:52.366" v="812" actId="1076"/>
          <ac:picMkLst>
            <pc:docMk/>
            <pc:sldMk cId="2079129650" sldId="305"/>
            <ac:picMk id="5" creationId="{90C12D44-9F03-4ECC-95F1-A2A40940E1AD}"/>
          </ac:picMkLst>
        </pc:picChg>
      </pc:sldChg>
      <pc:sldChg chg="modSp new mod">
        <pc:chgData name="Sujith, Godavari Krishna" userId="94f7ef5a-c50c-4e12-80ae-671afdd5e087" providerId="ADAL" clId="{025063F2-0D94-4A1E-BDD3-724BBD466466}" dt="2022-09-29T08:03:25.592" v="840" actId="2711"/>
        <pc:sldMkLst>
          <pc:docMk/>
          <pc:sldMk cId="958320894" sldId="306"/>
        </pc:sldMkLst>
        <pc:spChg chg="mod">
          <ac:chgData name="Sujith, Godavari Krishna" userId="94f7ef5a-c50c-4e12-80ae-671afdd5e087" providerId="ADAL" clId="{025063F2-0D94-4A1E-BDD3-724BBD466466}" dt="2022-09-29T08:03:25.592" v="840" actId="2711"/>
          <ac:spMkLst>
            <pc:docMk/>
            <pc:sldMk cId="958320894" sldId="306"/>
            <ac:spMk id="2" creationId="{397AFBAF-82B5-4303-AE97-98BF7E9A1664}"/>
          </ac:spMkLst>
        </pc:spChg>
        <pc:spChg chg="mod">
          <ac:chgData name="Sujith, Godavari Krishna" userId="94f7ef5a-c50c-4e12-80ae-671afdd5e087" providerId="ADAL" clId="{025063F2-0D94-4A1E-BDD3-724BBD466466}" dt="2022-09-29T08:03:20.497" v="839" actId="2711"/>
          <ac:spMkLst>
            <pc:docMk/>
            <pc:sldMk cId="958320894" sldId="306"/>
            <ac:spMk id="3" creationId="{BAFD9B5D-9892-4CE6-A881-11107EA528EA}"/>
          </ac:spMkLst>
        </pc:spChg>
      </pc:sldChg>
    </pc:docChg>
  </pc:docChgLst>
  <pc:docChgLst>
    <pc:chgData name="Somuri, HimaVarsha" userId="2e8fad45-9c90-4e7d-b0a4-faf64360d669" providerId="ADAL" clId="{5478CB75-37B0-4121-93D1-5392EFA59BC0}"/>
    <pc:docChg chg="undo custSel addSld delSld modSld">
      <pc:chgData name="Somuri, HimaVarsha" userId="2e8fad45-9c90-4e7d-b0a4-faf64360d669" providerId="ADAL" clId="{5478CB75-37B0-4121-93D1-5392EFA59BC0}" dt="2022-09-29T09:27:36.676" v="1888" actId="1076"/>
      <pc:docMkLst>
        <pc:docMk/>
      </pc:docMkLst>
      <pc:sldChg chg="modSp mod">
        <pc:chgData name="Somuri, HimaVarsha" userId="2e8fad45-9c90-4e7d-b0a4-faf64360d669" providerId="ADAL" clId="{5478CB75-37B0-4121-93D1-5392EFA59BC0}" dt="2022-09-29T05:02:12.289" v="93" actId="20577"/>
        <pc:sldMkLst>
          <pc:docMk/>
          <pc:sldMk cId="84596762" sldId="256"/>
        </pc:sldMkLst>
        <pc:spChg chg="mod">
          <ac:chgData name="Somuri, HimaVarsha" userId="2e8fad45-9c90-4e7d-b0a4-faf64360d669" providerId="ADAL" clId="{5478CB75-37B0-4121-93D1-5392EFA59BC0}" dt="2022-09-29T04:59:14.572" v="7" actId="14100"/>
          <ac:spMkLst>
            <pc:docMk/>
            <pc:sldMk cId="84596762" sldId="256"/>
            <ac:spMk id="2" creationId="{5B0ADA19-85C4-4D5A-92A6-1C1E2A1BED1A}"/>
          </ac:spMkLst>
        </pc:spChg>
        <pc:spChg chg="mod">
          <ac:chgData name="Somuri, HimaVarsha" userId="2e8fad45-9c90-4e7d-b0a4-faf64360d669" providerId="ADAL" clId="{5478CB75-37B0-4121-93D1-5392EFA59BC0}" dt="2022-09-29T05:02:12.289" v="93" actId="20577"/>
          <ac:spMkLst>
            <pc:docMk/>
            <pc:sldMk cId="84596762" sldId="256"/>
            <ac:spMk id="3" creationId="{3FB09C09-4312-49AD-8DAE-CBFA94A7303B}"/>
          </ac:spMkLst>
        </pc:spChg>
      </pc:sldChg>
      <pc:sldChg chg="addSp delSp modSp new del mod">
        <pc:chgData name="Somuri, HimaVarsha" userId="2e8fad45-9c90-4e7d-b0a4-faf64360d669" providerId="ADAL" clId="{5478CB75-37B0-4121-93D1-5392EFA59BC0}" dt="2022-09-29T09:27:10.334" v="1877" actId="2696"/>
        <pc:sldMkLst>
          <pc:docMk/>
          <pc:sldMk cId="2986433592" sldId="257"/>
        </pc:sldMkLst>
        <pc:spChg chg="del mod">
          <ac:chgData name="Somuri, HimaVarsha" userId="2e8fad45-9c90-4e7d-b0a4-faf64360d669" providerId="ADAL" clId="{5478CB75-37B0-4121-93D1-5392EFA59BC0}" dt="2022-09-29T05:02:43.699" v="96" actId="478"/>
          <ac:spMkLst>
            <pc:docMk/>
            <pc:sldMk cId="2986433592" sldId="257"/>
            <ac:spMk id="2" creationId="{AE0CFBEC-1F25-4C4D-9C75-0045C86F2488}"/>
          </ac:spMkLst>
        </pc:spChg>
        <pc:spChg chg="mod">
          <ac:chgData name="Somuri, HimaVarsha" userId="2e8fad45-9c90-4e7d-b0a4-faf64360d669" providerId="ADAL" clId="{5478CB75-37B0-4121-93D1-5392EFA59BC0}" dt="2022-09-29T06:54:32.658" v="1420" actId="207"/>
          <ac:spMkLst>
            <pc:docMk/>
            <pc:sldMk cId="2986433592" sldId="257"/>
            <ac:spMk id="3" creationId="{B6A48874-8E65-44B9-A9D7-4C457485ED27}"/>
          </ac:spMkLst>
        </pc:spChg>
        <pc:spChg chg="add del">
          <ac:chgData name="Somuri, HimaVarsha" userId="2e8fad45-9c90-4e7d-b0a4-faf64360d669" providerId="ADAL" clId="{5478CB75-37B0-4121-93D1-5392EFA59BC0}" dt="2022-09-29T05:15:21.277" v="397" actId="22"/>
          <ac:spMkLst>
            <pc:docMk/>
            <pc:sldMk cId="2986433592" sldId="257"/>
            <ac:spMk id="9" creationId="{0246622F-8C33-402C-B4C7-8D068F7BE5B6}"/>
          </ac:spMkLst>
        </pc:spChg>
        <pc:picChg chg="add mod">
          <ac:chgData name="Somuri, HimaVarsha" userId="2e8fad45-9c90-4e7d-b0a4-faf64360d669" providerId="ADAL" clId="{5478CB75-37B0-4121-93D1-5392EFA59BC0}" dt="2022-09-29T06:52:23.628" v="1403" actId="1076"/>
          <ac:picMkLst>
            <pc:docMk/>
            <pc:sldMk cId="2986433592" sldId="257"/>
            <ac:picMk id="5" creationId="{F0C1B90B-D977-45B8-BED3-F71D4E491CBD}"/>
          </ac:picMkLst>
        </pc:picChg>
        <pc:picChg chg="add mod">
          <ac:chgData name="Somuri, HimaVarsha" userId="2e8fad45-9c90-4e7d-b0a4-faf64360d669" providerId="ADAL" clId="{5478CB75-37B0-4121-93D1-5392EFA59BC0}" dt="2022-09-29T06:52:16.755" v="1401" actId="1076"/>
          <ac:picMkLst>
            <pc:docMk/>
            <pc:sldMk cId="2986433592" sldId="257"/>
            <ac:picMk id="7" creationId="{BC2CBAEA-0B47-435C-99DF-B506D8184F9D}"/>
          </ac:picMkLst>
        </pc:picChg>
      </pc:sldChg>
      <pc:sldChg chg="delSp new delDesignElem">
        <pc:chgData name="Somuri, HimaVarsha" userId="2e8fad45-9c90-4e7d-b0a4-faf64360d669" providerId="ADAL" clId="{5478CB75-37B0-4121-93D1-5392EFA59BC0}" dt="2022-09-29T06:45:48.910" v="1361"/>
        <pc:sldMkLst>
          <pc:docMk/>
          <pc:sldMk cId="2857414265" sldId="258"/>
        </pc:sldMkLst>
        <pc:spChg chg="del">
          <ac:chgData name="Somuri, HimaVarsha" userId="2e8fad45-9c90-4e7d-b0a4-faf64360d669" providerId="ADAL" clId="{5478CB75-37B0-4121-93D1-5392EFA59BC0}" dt="2022-09-29T06:45:48.910" v="1361"/>
          <ac:spMkLst>
            <pc:docMk/>
            <pc:sldMk cId="2857414265" sldId="258"/>
            <ac:spMk id="27" creationId="{B4AAD3FD-83A5-4B89-9F8F-01B8870865BE}"/>
          </ac:spMkLst>
        </pc:spChg>
        <pc:spChg chg="del">
          <ac:chgData name="Somuri, HimaVarsha" userId="2e8fad45-9c90-4e7d-b0a4-faf64360d669" providerId="ADAL" clId="{5478CB75-37B0-4121-93D1-5392EFA59BC0}" dt="2022-09-29T06:45:48.910" v="1361"/>
          <ac:spMkLst>
            <pc:docMk/>
            <pc:sldMk cId="2857414265" sldId="258"/>
            <ac:spMk id="30" creationId="{61752F1D-FC0F-4103-9584-630E643CCDA6}"/>
          </ac:spMkLst>
        </pc:spChg>
        <pc:spChg chg="del">
          <ac:chgData name="Somuri, HimaVarsha" userId="2e8fad45-9c90-4e7d-b0a4-faf64360d669" providerId="ADAL" clId="{5478CB75-37B0-4121-93D1-5392EFA59BC0}" dt="2022-09-29T06:45:48.910" v="1361"/>
          <ac:spMkLst>
            <pc:docMk/>
            <pc:sldMk cId="2857414265" sldId="258"/>
            <ac:spMk id="31" creationId="{70151CB7-E7DE-4917-B831-01DF9CE01306}"/>
          </ac:spMkLst>
        </pc:spChg>
        <pc:spChg chg="del">
          <ac:chgData name="Somuri, HimaVarsha" userId="2e8fad45-9c90-4e7d-b0a4-faf64360d669" providerId="ADAL" clId="{5478CB75-37B0-4121-93D1-5392EFA59BC0}" dt="2022-09-29T06:45:48.910" v="1361"/>
          <ac:spMkLst>
            <pc:docMk/>
            <pc:sldMk cId="2857414265" sldId="258"/>
            <ac:spMk id="33" creationId="{A92A1116-1C84-41DF-B803-1F7B0883EC82}"/>
          </ac:spMkLst>
        </pc:spChg>
      </pc:sldChg>
      <pc:sldChg chg="delSp new delDesignElem">
        <pc:chgData name="Somuri, HimaVarsha" userId="2e8fad45-9c90-4e7d-b0a4-faf64360d669" providerId="ADAL" clId="{5478CB75-37B0-4121-93D1-5392EFA59BC0}" dt="2022-09-29T06:45:48.910" v="1361"/>
        <pc:sldMkLst>
          <pc:docMk/>
          <pc:sldMk cId="902383344" sldId="259"/>
        </pc:sldMkLst>
        <pc:spChg chg="del">
          <ac:chgData name="Somuri, HimaVarsha" userId="2e8fad45-9c90-4e7d-b0a4-faf64360d669" providerId="ADAL" clId="{5478CB75-37B0-4121-93D1-5392EFA59BC0}" dt="2022-09-29T06:45:48.910" v="1361"/>
          <ac:spMkLst>
            <pc:docMk/>
            <pc:sldMk cId="902383344" sldId="259"/>
            <ac:spMk id="23" creationId="{B4AAD3FD-83A5-4B89-9F8F-01B8870865BE}"/>
          </ac:spMkLst>
        </pc:spChg>
        <pc:spChg chg="del">
          <ac:chgData name="Somuri, HimaVarsha" userId="2e8fad45-9c90-4e7d-b0a4-faf64360d669" providerId="ADAL" clId="{5478CB75-37B0-4121-93D1-5392EFA59BC0}" dt="2022-09-29T06:45:48.910" v="1361"/>
          <ac:spMkLst>
            <pc:docMk/>
            <pc:sldMk cId="902383344" sldId="259"/>
            <ac:spMk id="25" creationId="{61752F1D-FC0F-4103-9584-630E643CCDA6}"/>
          </ac:spMkLst>
        </pc:spChg>
        <pc:spChg chg="del">
          <ac:chgData name="Somuri, HimaVarsha" userId="2e8fad45-9c90-4e7d-b0a4-faf64360d669" providerId="ADAL" clId="{5478CB75-37B0-4121-93D1-5392EFA59BC0}" dt="2022-09-29T06:45:48.910" v="1361"/>
          <ac:spMkLst>
            <pc:docMk/>
            <pc:sldMk cId="902383344" sldId="259"/>
            <ac:spMk id="27" creationId="{70151CB7-E7DE-4917-B831-01DF9CE01306}"/>
          </ac:spMkLst>
        </pc:spChg>
        <pc:spChg chg="del">
          <ac:chgData name="Somuri, HimaVarsha" userId="2e8fad45-9c90-4e7d-b0a4-faf64360d669" providerId="ADAL" clId="{5478CB75-37B0-4121-93D1-5392EFA59BC0}" dt="2022-09-29T06:45:48.910" v="1361"/>
          <ac:spMkLst>
            <pc:docMk/>
            <pc:sldMk cId="902383344" sldId="259"/>
            <ac:spMk id="29" creationId="{A92A1116-1C84-41DF-B803-1F7B0883EC82}"/>
          </ac:spMkLst>
        </pc:spChg>
      </pc:sldChg>
      <pc:sldChg chg="addSp delSp modSp new del mod">
        <pc:chgData name="Somuri, HimaVarsha" userId="2e8fad45-9c90-4e7d-b0a4-faf64360d669" providerId="ADAL" clId="{5478CB75-37B0-4121-93D1-5392EFA59BC0}" dt="2022-09-29T09:27:17.715" v="1878" actId="2696"/>
        <pc:sldMkLst>
          <pc:docMk/>
          <pc:sldMk cId="1729086549" sldId="260"/>
        </pc:sldMkLst>
        <pc:spChg chg="del mod">
          <ac:chgData name="Somuri, HimaVarsha" userId="2e8fad45-9c90-4e7d-b0a4-faf64360d669" providerId="ADAL" clId="{5478CB75-37B0-4121-93D1-5392EFA59BC0}" dt="2022-09-29T05:17:20.328" v="411" actId="478"/>
          <ac:spMkLst>
            <pc:docMk/>
            <pc:sldMk cId="1729086549" sldId="260"/>
            <ac:spMk id="2" creationId="{2F7A3CDD-D707-4B08-B4AD-56D7B9B4E06A}"/>
          </ac:spMkLst>
        </pc:spChg>
        <pc:spChg chg="del mod">
          <ac:chgData name="Somuri, HimaVarsha" userId="2e8fad45-9c90-4e7d-b0a4-faf64360d669" providerId="ADAL" clId="{5478CB75-37B0-4121-93D1-5392EFA59BC0}" dt="2022-09-29T05:17:31.427" v="415" actId="22"/>
          <ac:spMkLst>
            <pc:docMk/>
            <pc:sldMk cId="1729086549" sldId="260"/>
            <ac:spMk id="3" creationId="{8DF4690C-D484-4561-A810-341A077BF5E6}"/>
          </ac:spMkLst>
        </pc:spChg>
        <pc:spChg chg="add mod">
          <ac:chgData name="Somuri, HimaVarsha" userId="2e8fad45-9c90-4e7d-b0a4-faf64360d669" providerId="ADAL" clId="{5478CB75-37B0-4121-93D1-5392EFA59BC0}" dt="2022-09-29T06:55:33.629" v="1432" actId="113"/>
          <ac:spMkLst>
            <pc:docMk/>
            <pc:sldMk cId="1729086549" sldId="260"/>
            <ac:spMk id="7" creationId="{A1360E91-5178-4285-A27F-C8B861982B21}"/>
          </ac:spMkLst>
        </pc:spChg>
        <pc:picChg chg="add del mod ord">
          <ac:chgData name="Somuri, HimaVarsha" userId="2e8fad45-9c90-4e7d-b0a4-faf64360d669" providerId="ADAL" clId="{5478CB75-37B0-4121-93D1-5392EFA59BC0}" dt="2022-09-29T05:18:02.101" v="418" actId="478"/>
          <ac:picMkLst>
            <pc:docMk/>
            <pc:sldMk cId="1729086549" sldId="260"/>
            <ac:picMk id="5" creationId="{FE2C0346-F994-4448-83EC-38B446A4D877}"/>
          </ac:picMkLst>
        </pc:picChg>
        <pc:picChg chg="add mod">
          <ac:chgData name="Somuri, HimaVarsha" userId="2e8fad45-9c90-4e7d-b0a4-faf64360d669" providerId="ADAL" clId="{5478CB75-37B0-4121-93D1-5392EFA59BC0}" dt="2022-09-29T06:55:40.078" v="1433" actId="1076"/>
          <ac:picMkLst>
            <pc:docMk/>
            <pc:sldMk cId="1729086549" sldId="260"/>
            <ac:picMk id="9" creationId="{C0597A74-C2A6-4D51-A616-5E7B0895475E}"/>
          </ac:picMkLst>
        </pc:picChg>
        <pc:picChg chg="add del">
          <ac:chgData name="Somuri, HimaVarsha" userId="2e8fad45-9c90-4e7d-b0a4-faf64360d669" providerId="ADAL" clId="{5478CB75-37B0-4121-93D1-5392EFA59BC0}" dt="2022-09-29T05:28:40.180" v="558" actId="22"/>
          <ac:picMkLst>
            <pc:docMk/>
            <pc:sldMk cId="1729086549" sldId="260"/>
            <ac:picMk id="11" creationId="{6665DA6B-7AB0-4964-AFEF-D4A2F4D7B9B4}"/>
          </ac:picMkLst>
        </pc:picChg>
      </pc:sldChg>
      <pc:sldChg chg="delSp delDesignElem">
        <pc:chgData name="Somuri, HimaVarsha" userId="2e8fad45-9c90-4e7d-b0a4-faf64360d669" providerId="ADAL" clId="{5478CB75-37B0-4121-93D1-5392EFA59BC0}" dt="2022-09-29T06:45:48.910" v="1361"/>
        <pc:sldMkLst>
          <pc:docMk/>
          <pc:sldMk cId="153178414" sldId="261"/>
        </pc:sldMkLst>
        <pc:spChg chg="del">
          <ac:chgData name="Somuri, HimaVarsha" userId="2e8fad45-9c90-4e7d-b0a4-faf64360d669" providerId="ADAL" clId="{5478CB75-37B0-4121-93D1-5392EFA59BC0}" dt="2022-09-29T06:45:48.910" v="1361"/>
          <ac:spMkLst>
            <pc:docMk/>
            <pc:sldMk cId="153178414" sldId="261"/>
            <ac:spMk id="7" creationId="{B4AAD3FD-83A5-4B89-9F8F-01B8870865BE}"/>
          </ac:spMkLst>
        </pc:spChg>
        <pc:spChg chg="del">
          <ac:chgData name="Somuri, HimaVarsha" userId="2e8fad45-9c90-4e7d-b0a4-faf64360d669" providerId="ADAL" clId="{5478CB75-37B0-4121-93D1-5392EFA59BC0}" dt="2022-09-29T06:45:48.910" v="1361"/>
          <ac:spMkLst>
            <pc:docMk/>
            <pc:sldMk cId="153178414" sldId="261"/>
            <ac:spMk id="14" creationId="{61752F1D-FC0F-4103-9584-630E643CCDA6}"/>
          </ac:spMkLst>
        </pc:spChg>
        <pc:spChg chg="del">
          <ac:chgData name="Somuri, HimaVarsha" userId="2e8fad45-9c90-4e7d-b0a4-faf64360d669" providerId="ADAL" clId="{5478CB75-37B0-4121-93D1-5392EFA59BC0}" dt="2022-09-29T06:45:48.910" v="1361"/>
          <ac:spMkLst>
            <pc:docMk/>
            <pc:sldMk cId="153178414" sldId="261"/>
            <ac:spMk id="16" creationId="{70151CB7-E7DE-4917-B831-01DF9CE01306}"/>
          </ac:spMkLst>
        </pc:spChg>
        <pc:spChg chg="del">
          <ac:chgData name="Somuri, HimaVarsha" userId="2e8fad45-9c90-4e7d-b0a4-faf64360d669" providerId="ADAL" clId="{5478CB75-37B0-4121-93D1-5392EFA59BC0}" dt="2022-09-29T06:45:48.910" v="1361"/>
          <ac:spMkLst>
            <pc:docMk/>
            <pc:sldMk cId="153178414" sldId="261"/>
            <ac:spMk id="18" creationId="{A92A1116-1C84-41DF-B803-1F7B0883EC82}"/>
          </ac:spMkLst>
        </pc:spChg>
      </pc:sldChg>
      <pc:sldChg chg="addSp delSp modSp new mod">
        <pc:chgData name="Somuri, HimaVarsha" userId="2e8fad45-9c90-4e7d-b0a4-faf64360d669" providerId="ADAL" clId="{5478CB75-37B0-4121-93D1-5392EFA59BC0}" dt="2022-09-29T09:27:36.676" v="1888" actId="1076"/>
        <pc:sldMkLst>
          <pc:docMk/>
          <pc:sldMk cId="2468362331" sldId="262"/>
        </pc:sldMkLst>
        <pc:spChg chg="del mod">
          <ac:chgData name="Somuri, HimaVarsha" userId="2e8fad45-9c90-4e7d-b0a4-faf64360d669" providerId="ADAL" clId="{5478CB75-37B0-4121-93D1-5392EFA59BC0}" dt="2022-09-29T05:28:47.544" v="560" actId="478"/>
          <ac:spMkLst>
            <pc:docMk/>
            <pc:sldMk cId="2468362331" sldId="262"/>
            <ac:spMk id="2" creationId="{106B1206-9075-4EE1-B9D9-FEEC12E45E47}"/>
          </ac:spMkLst>
        </pc:spChg>
        <pc:spChg chg="add del mod">
          <ac:chgData name="Somuri, HimaVarsha" userId="2e8fad45-9c90-4e7d-b0a4-faf64360d669" providerId="ADAL" clId="{5478CB75-37B0-4121-93D1-5392EFA59BC0}" dt="2022-09-29T09:27:29.299" v="1887" actId="20577"/>
          <ac:spMkLst>
            <pc:docMk/>
            <pc:sldMk cId="2468362331" sldId="262"/>
            <ac:spMk id="3" creationId="{6EDF8ABD-1D63-4452-90CC-4917BD5CD2FA}"/>
          </ac:spMkLst>
        </pc:spChg>
        <pc:picChg chg="add del mod ord">
          <ac:chgData name="Somuri, HimaVarsha" userId="2e8fad45-9c90-4e7d-b0a4-faf64360d669" providerId="ADAL" clId="{5478CB75-37B0-4121-93D1-5392EFA59BC0}" dt="2022-09-29T05:29:15.191" v="567" actId="22"/>
          <ac:picMkLst>
            <pc:docMk/>
            <pc:sldMk cId="2468362331" sldId="262"/>
            <ac:picMk id="5" creationId="{40CEA0C2-F183-40BA-B5E2-865B278A4525}"/>
          </ac:picMkLst>
        </pc:picChg>
        <pc:picChg chg="add del mod">
          <ac:chgData name="Somuri, HimaVarsha" userId="2e8fad45-9c90-4e7d-b0a4-faf64360d669" providerId="ADAL" clId="{5478CB75-37B0-4121-93D1-5392EFA59BC0}" dt="2022-09-29T09:27:21.034" v="1879" actId="478"/>
          <ac:picMkLst>
            <pc:docMk/>
            <pc:sldMk cId="2468362331" sldId="262"/>
            <ac:picMk id="7" creationId="{A9211667-95CD-493C-89AC-9A43B93C4BC2}"/>
          </ac:picMkLst>
        </pc:picChg>
        <pc:picChg chg="add del mod">
          <ac:chgData name="Somuri, HimaVarsha" userId="2e8fad45-9c90-4e7d-b0a4-faf64360d669" providerId="ADAL" clId="{5478CB75-37B0-4121-93D1-5392EFA59BC0}" dt="2022-09-29T05:33:07.530" v="680" actId="21"/>
          <ac:picMkLst>
            <pc:docMk/>
            <pc:sldMk cId="2468362331" sldId="262"/>
            <ac:picMk id="9" creationId="{35846137-C1D5-461F-915B-87E8B6000730}"/>
          </ac:picMkLst>
        </pc:picChg>
        <pc:picChg chg="add mod">
          <ac:chgData name="Somuri, HimaVarsha" userId="2e8fad45-9c90-4e7d-b0a4-faf64360d669" providerId="ADAL" clId="{5478CB75-37B0-4121-93D1-5392EFA59BC0}" dt="2022-09-29T09:27:36.676" v="1888" actId="1076"/>
          <ac:picMkLst>
            <pc:docMk/>
            <pc:sldMk cId="2468362331" sldId="262"/>
            <ac:picMk id="10" creationId="{FC9EA6E6-3CA0-4443-9898-EB8577CF3FB2}"/>
          </ac:picMkLst>
        </pc:picChg>
      </pc:sldChg>
      <pc:sldChg chg="delSp delDesignElem">
        <pc:chgData name="Somuri, HimaVarsha" userId="2e8fad45-9c90-4e7d-b0a4-faf64360d669" providerId="ADAL" clId="{5478CB75-37B0-4121-93D1-5392EFA59BC0}" dt="2022-09-29T06:45:48.910" v="1361"/>
        <pc:sldMkLst>
          <pc:docMk/>
          <pc:sldMk cId="1623461999" sldId="263"/>
        </pc:sldMkLst>
        <pc:spChg chg="del">
          <ac:chgData name="Somuri, HimaVarsha" userId="2e8fad45-9c90-4e7d-b0a4-faf64360d669" providerId="ADAL" clId="{5478CB75-37B0-4121-93D1-5392EFA59BC0}" dt="2022-09-29T06:45:48.910" v="1361"/>
          <ac:spMkLst>
            <pc:docMk/>
            <pc:sldMk cId="1623461999" sldId="263"/>
            <ac:spMk id="44" creationId="{5F3FC718-FDE3-4EF7-921E-A5F374EAF824}"/>
          </ac:spMkLst>
        </pc:spChg>
        <pc:spChg chg="del">
          <ac:chgData name="Somuri, HimaVarsha" userId="2e8fad45-9c90-4e7d-b0a4-faf64360d669" providerId="ADAL" clId="{5478CB75-37B0-4121-93D1-5392EFA59BC0}" dt="2022-09-29T06:45:48.910" v="1361"/>
          <ac:spMkLst>
            <pc:docMk/>
            <pc:sldMk cId="1623461999" sldId="263"/>
            <ac:spMk id="46" creationId="{FAA0F719-3DC8-4F08-AD8F-5A845658CB9D}"/>
          </ac:spMkLst>
        </pc:spChg>
        <pc:spChg chg="del">
          <ac:chgData name="Somuri, HimaVarsha" userId="2e8fad45-9c90-4e7d-b0a4-faf64360d669" providerId="ADAL" clId="{5478CB75-37B0-4121-93D1-5392EFA59BC0}" dt="2022-09-29T06:45:48.910" v="1361"/>
          <ac:spMkLst>
            <pc:docMk/>
            <pc:sldMk cId="1623461999" sldId="263"/>
            <ac:spMk id="48" creationId="{7DCB61BE-FA0F-4EFB-BE0E-268BAD8E30D6}"/>
          </ac:spMkLst>
        </pc:spChg>
        <pc:spChg chg="del">
          <ac:chgData name="Somuri, HimaVarsha" userId="2e8fad45-9c90-4e7d-b0a4-faf64360d669" providerId="ADAL" clId="{5478CB75-37B0-4121-93D1-5392EFA59BC0}" dt="2022-09-29T06:45:48.910" v="1361"/>
          <ac:spMkLst>
            <pc:docMk/>
            <pc:sldMk cId="1623461999" sldId="263"/>
            <ac:spMk id="50" creationId="{A4B31EAA-7423-46F7-9B90-4AB2B09C35C4}"/>
          </ac:spMkLst>
        </pc:spChg>
      </pc:sldChg>
      <pc:sldChg chg="addSp delSp modSp new mod">
        <pc:chgData name="Somuri, HimaVarsha" userId="2e8fad45-9c90-4e7d-b0a4-faf64360d669" providerId="ADAL" clId="{5478CB75-37B0-4121-93D1-5392EFA59BC0}" dt="2022-09-29T06:57:42.234" v="1451" actId="1076"/>
        <pc:sldMkLst>
          <pc:docMk/>
          <pc:sldMk cId="3955981285" sldId="264"/>
        </pc:sldMkLst>
        <pc:spChg chg="del mod">
          <ac:chgData name="Somuri, HimaVarsha" userId="2e8fad45-9c90-4e7d-b0a4-faf64360d669" providerId="ADAL" clId="{5478CB75-37B0-4121-93D1-5392EFA59BC0}" dt="2022-09-29T05:34:55.536" v="700" actId="478"/>
          <ac:spMkLst>
            <pc:docMk/>
            <pc:sldMk cId="3955981285" sldId="264"/>
            <ac:spMk id="2" creationId="{5EB05EEC-75DF-48A9-B42B-FE55520EB92B}"/>
          </ac:spMkLst>
        </pc:spChg>
        <pc:spChg chg="del">
          <ac:chgData name="Somuri, HimaVarsha" userId="2e8fad45-9c90-4e7d-b0a4-faf64360d669" providerId="ADAL" clId="{5478CB75-37B0-4121-93D1-5392EFA59BC0}" dt="2022-09-29T05:33:10.593" v="681"/>
          <ac:spMkLst>
            <pc:docMk/>
            <pc:sldMk cId="3955981285" sldId="264"/>
            <ac:spMk id="3" creationId="{C4E6050F-B98A-472A-A2B9-60A79BFF9A47}"/>
          </ac:spMkLst>
        </pc:spChg>
        <pc:spChg chg="add mod">
          <ac:chgData name="Somuri, HimaVarsha" userId="2e8fad45-9c90-4e7d-b0a4-faf64360d669" providerId="ADAL" clId="{5478CB75-37B0-4121-93D1-5392EFA59BC0}" dt="2022-09-29T06:57:27.995" v="1450" actId="20577"/>
          <ac:spMkLst>
            <pc:docMk/>
            <pc:sldMk cId="3955981285" sldId="264"/>
            <ac:spMk id="6" creationId="{1B527854-05D3-482A-9214-7CC07C55B34C}"/>
          </ac:spMkLst>
        </pc:spChg>
        <pc:picChg chg="add del mod">
          <ac:chgData name="Somuri, HimaVarsha" userId="2e8fad45-9c90-4e7d-b0a4-faf64360d669" providerId="ADAL" clId="{5478CB75-37B0-4121-93D1-5392EFA59BC0}" dt="2022-09-29T05:34:22.358" v="692" actId="21"/>
          <ac:picMkLst>
            <pc:docMk/>
            <pc:sldMk cId="3955981285" sldId="264"/>
            <ac:picMk id="4" creationId="{1F982FC5-9807-4BE8-ACC9-637DD89A7D17}"/>
          </ac:picMkLst>
        </pc:picChg>
        <pc:picChg chg="add mod">
          <ac:chgData name="Somuri, HimaVarsha" userId="2e8fad45-9c90-4e7d-b0a4-faf64360d669" providerId="ADAL" clId="{5478CB75-37B0-4121-93D1-5392EFA59BC0}" dt="2022-09-29T05:42:12.872" v="832" actId="14100"/>
          <ac:picMkLst>
            <pc:docMk/>
            <pc:sldMk cId="3955981285" sldId="264"/>
            <ac:picMk id="8" creationId="{CD2F4124-A76D-4646-8C35-6EFA8F15F2EA}"/>
          </ac:picMkLst>
        </pc:picChg>
        <pc:picChg chg="add mod">
          <ac:chgData name="Somuri, HimaVarsha" userId="2e8fad45-9c90-4e7d-b0a4-faf64360d669" providerId="ADAL" clId="{5478CB75-37B0-4121-93D1-5392EFA59BC0}" dt="2022-09-29T06:57:42.234" v="1451" actId="1076"/>
          <ac:picMkLst>
            <pc:docMk/>
            <pc:sldMk cId="3955981285" sldId="264"/>
            <ac:picMk id="10" creationId="{7DB3DF0D-A811-4A23-92E7-338F193409BF}"/>
          </ac:picMkLst>
        </pc:picChg>
      </pc:sldChg>
      <pc:sldChg chg="delSp delDesignElem">
        <pc:chgData name="Somuri, HimaVarsha" userId="2e8fad45-9c90-4e7d-b0a4-faf64360d669" providerId="ADAL" clId="{5478CB75-37B0-4121-93D1-5392EFA59BC0}" dt="2022-09-29T06:45:48.910" v="1361"/>
        <pc:sldMkLst>
          <pc:docMk/>
          <pc:sldMk cId="4003366862" sldId="265"/>
        </pc:sldMkLst>
        <pc:spChg chg="del">
          <ac:chgData name="Somuri, HimaVarsha" userId="2e8fad45-9c90-4e7d-b0a4-faf64360d669" providerId="ADAL" clId="{5478CB75-37B0-4121-93D1-5392EFA59BC0}" dt="2022-09-29T06:45:48.910" v="1361"/>
          <ac:spMkLst>
            <pc:docMk/>
            <pc:sldMk cId="4003366862" sldId="265"/>
            <ac:spMk id="32" creationId="{7D9681AB-65CF-47E9-9FA3-7B05D6349977}"/>
          </ac:spMkLst>
        </pc:spChg>
        <pc:spChg chg="del">
          <ac:chgData name="Somuri, HimaVarsha" userId="2e8fad45-9c90-4e7d-b0a4-faf64360d669" providerId="ADAL" clId="{5478CB75-37B0-4121-93D1-5392EFA59BC0}" dt="2022-09-29T06:45:48.910" v="1361"/>
          <ac:spMkLst>
            <pc:docMk/>
            <pc:sldMk cId="4003366862" sldId="265"/>
            <ac:spMk id="34" creationId="{8FCA736E-BDE3-4D4D-8D87-E9AE79250CFF}"/>
          </ac:spMkLst>
        </pc:spChg>
        <pc:spChg chg="del">
          <ac:chgData name="Somuri, HimaVarsha" userId="2e8fad45-9c90-4e7d-b0a4-faf64360d669" providerId="ADAL" clId="{5478CB75-37B0-4121-93D1-5392EFA59BC0}" dt="2022-09-29T06:45:48.910" v="1361"/>
          <ac:spMkLst>
            <pc:docMk/>
            <pc:sldMk cId="4003366862" sldId="265"/>
            <ac:spMk id="36" creationId="{129AA25D-1E7A-4074-BF68-D55A83B81BB0}"/>
          </ac:spMkLst>
        </pc:spChg>
      </pc:sldChg>
      <pc:sldChg chg="delSp delDesignElem">
        <pc:chgData name="Somuri, HimaVarsha" userId="2e8fad45-9c90-4e7d-b0a4-faf64360d669" providerId="ADAL" clId="{5478CB75-37B0-4121-93D1-5392EFA59BC0}" dt="2022-09-29T06:45:48.910" v="1361"/>
        <pc:sldMkLst>
          <pc:docMk/>
          <pc:sldMk cId="2050281880" sldId="266"/>
        </pc:sldMkLst>
        <pc:spChg chg="del">
          <ac:chgData name="Somuri, HimaVarsha" userId="2e8fad45-9c90-4e7d-b0a4-faf64360d669" providerId="ADAL" clId="{5478CB75-37B0-4121-93D1-5392EFA59BC0}" dt="2022-09-29T06:45:48.910" v="1361"/>
          <ac:spMkLst>
            <pc:docMk/>
            <pc:sldMk cId="2050281880" sldId="266"/>
            <ac:spMk id="23" creationId="{7DAA46B9-B7E8-4487-B28E-C63A6EB7AA27}"/>
          </ac:spMkLst>
        </pc:spChg>
        <pc:spChg chg="del">
          <ac:chgData name="Somuri, HimaVarsha" userId="2e8fad45-9c90-4e7d-b0a4-faf64360d669" providerId="ADAL" clId="{5478CB75-37B0-4121-93D1-5392EFA59BC0}" dt="2022-09-29T06:45:48.910" v="1361"/>
          <ac:spMkLst>
            <pc:docMk/>
            <pc:sldMk cId="2050281880" sldId="266"/>
            <ac:spMk id="25" creationId="{C866818C-1E5F-475A-B310-3C06B555FB69}"/>
          </ac:spMkLst>
        </pc:spChg>
        <pc:spChg chg="del">
          <ac:chgData name="Somuri, HimaVarsha" userId="2e8fad45-9c90-4e7d-b0a4-faf64360d669" providerId="ADAL" clId="{5478CB75-37B0-4121-93D1-5392EFA59BC0}" dt="2022-09-29T06:45:48.910" v="1361"/>
          <ac:spMkLst>
            <pc:docMk/>
            <pc:sldMk cId="2050281880" sldId="266"/>
            <ac:spMk id="27" creationId="{D12AFDE8-E1ED-4A49-B8B3-4953F4B8ACB9}"/>
          </ac:spMkLst>
        </pc:spChg>
      </pc:sldChg>
      <pc:sldChg chg="addSp delSp modSp new mod">
        <pc:chgData name="Somuri, HimaVarsha" userId="2e8fad45-9c90-4e7d-b0a4-faf64360d669" providerId="ADAL" clId="{5478CB75-37B0-4121-93D1-5392EFA59BC0}" dt="2022-09-29T06:58:41.051" v="1459" actId="207"/>
        <pc:sldMkLst>
          <pc:docMk/>
          <pc:sldMk cId="3621137657" sldId="267"/>
        </pc:sldMkLst>
        <pc:spChg chg="del mod">
          <ac:chgData name="Somuri, HimaVarsha" userId="2e8fad45-9c90-4e7d-b0a4-faf64360d669" providerId="ADAL" clId="{5478CB75-37B0-4121-93D1-5392EFA59BC0}" dt="2022-09-29T05:44:12.457" v="850" actId="478"/>
          <ac:spMkLst>
            <pc:docMk/>
            <pc:sldMk cId="3621137657" sldId="267"/>
            <ac:spMk id="2" creationId="{71A5599B-6E9F-47D4-9800-2ECFF942AC34}"/>
          </ac:spMkLst>
        </pc:spChg>
        <pc:spChg chg="mod">
          <ac:chgData name="Somuri, HimaVarsha" userId="2e8fad45-9c90-4e7d-b0a4-faf64360d669" providerId="ADAL" clId="{5478CB75-37B0-4121-93D1-5392EFA59BC0}" dt="2022-09-29T06:58:41.051" v="1459" actId="207"/>
          <ac:spMkLst>
            <pc:docMk/>
            <pc:sldMk cId="3621137657" sldId="267"/>
            <ac:spMk id="3" creationId="{98C2E896-7766-452F-B20F-DA008D02BD38}"/>
          </ac:spMkLst>
        </pc:spChg>
        <pc:picChg chg="add mod">
          <ac:chgData name="Somuri, HimaVarsha" userId="2e8fad45-9c90-4e7d-b0a4-faf64360d669" providerId="ADAL" clId="{5478CB75-37B0-4121-93D1-5392EFA59BC0}" dt="2022-09-29T06:46:52.067" v="1362" actId="1076"/>
          <ac:picMkLst>
            <pc:docMk/>
            <pc:sldMk cId="3621137657" sldId="267"/>
            <ac:picMk id="5" creationId="{26BEBFAC-028F-4826-8161-DDEA4804DA1D}"/>
          </ac:picMkLst>
        </pc:picChg>
        <pc:picChg chg="add mod">
          <ac:chgData name="Somuri, HimaVarsha" userId="2e8fad45-9c90-4e7d-b0a4-faf64360d669" providerId="ADAL" clId="{5478CB75-37B0-4121-93D1-5392EFA59BC0}" dt="2022-09-29T06:58:08.496" v="1453" actId="1076"/>
          <ac:picMkLst>
            <pc:docMk/>
            <pc:sldMk cId="3621137657" sldId="267"/>
            <ac:picMk id="7" creationId="{BF65C0A2-A7FE-4876-B442-5225B550D462}"/>
          </ac:picMkLst>
        </pc:picChg>
      </pc:sldChg>
      <pc:sldChg chg="addSp delSp modSp new mod">
        <pc:chgData name="Somuri, HimaVarsha" userId="2e8fad45-9c90-4e7d-b0a4-faf64360d669" providerId="ADAL" clId="{5478CB75-37B0-4121-93D1-5392EFA59BC0}" dt="2022-09-29T08:50:13.636" v="1715" actId="20577"/>
        <pc:sldMkLst>
          <pc:docMk/>
          <pc:sldMk cId="1936597866" sldId="268"/>
        </pc:sldMkLst>
        <pc:spChg chg="del mod">
          <ac:chgData name="Somuri, HimaVarsha" userId="2e8fad45-9c90-4e7d-b0a4-faf64360d669" providerId="ADAL" clId="{5478CB75-37B0-4121-93D1-5392EFA59BC0}" dt="2022-09-29T05:58:58.612" v="1069" actId="478"/>
          <ac:spMkLst>
            <pc:docMk/>
            <pc:sldMk cId="1936597866" sldId="268"/>
            <ac:spMk id="2" creationId="{4CE48DB7-DEB0-41D9-B3AB-BF89BAA75ED6}"/>
          </ac:spMkLst>
        </pc:spChg>
        <pc:spChg chg="mod">
          <ac:chgData name="Somuri, HimaVarsha" userId="2e8fad45-9c90-4e7d-b0a4-faf64360d669" providerId="ADAL" clId="{5478CB75-37B0-4121-93D1-5392EFA59BC0}" dt="2022-09-29T08:50:13.636" v="1715" actId="20577"/>
          <ac:spMkLst>
            <pc:docMk/>
            <pc:sldMk cId="1936597866" sldId="268"/>
            <ac:spMk id="3" creationId="{AB8BF5A1-AB25-4458-B237-025D0266A1D5}"/>
          </ac:spMkLst>
        </pc:spChg>
        <pc:picChg chg="add mod">
          <ac:chgData name="Somuri, HimaVarsha" userId="2e8fad45-9c90-4e7d-b0a4-faf64360d669" providerId="ADAL" clId="{5478CB75-37B0-4121-93D1-5392EFA59BC0}" dt="2022-09-29T08:49:22.816" v="1648" actId="14100"/>
          <ac:picMkLst>
            <pc:docMk/>
            <pc:sldMk cId="1936597866" sldId="268"/>
            <ac:picMk id="5" creationId="{A45A1167-0CD0-48DD-872A-C48CD6BAA78C}"/>
          </ac:picMkLst>
        </pc:picChg>
      </pc:sldChg>
      <pc:sldChg chg="addSp delSp modSp new mod">
        <pc:chgData name="Somuri, HimaVarsha" userId="2e8fad45-9c90-4e7d-b0a4-faf64360d669" providerId="ADAL" clId="{5478CB75-37B0-4121-93D1-5392EFA59BC0}" dt="2022-09-29T06:59:37.839" v="1462" actId="207"/>
        <pc:sldMkLst>
          <pc:docMk/>
          <pc:sldMk cId="3118464502" sldId="269"/>
        </pc:sldMkLst>
        <pc:spChg chg="del mod">
          <ac:chgData name="Somuri, HimaVarsha" userId="2e8fad45-9c90-4e7d-b0a4-faf64360d669" providerId="ADAL" clId="{5478CB75-37B0-4121-93D1-5392EFA59BC0}" dt="2022-09-29T05:52:27.755" v="977" actId="478"/>
          <ac:spMkLst>
            <pc:docMk/>
            <pc:sldMk cId="3118464502" sldId="269"/>
            <ac:spMk id="2" creationId="{9E531FC1-43E8-4F69-8B0F-CA38A53E8543}"/>
          </ac:spMkLst>
        </pc:spChg>
        <pc:spChg chg="mod">
          <ac:chgData name="Somuri, HimaVarsha" userId="2e8fad45-9c90-4e7d-b0a4-faf64360d669" providerId="ADAL" clId="{5478CB75-37B0-4121-93D1-5392EFA59BC0}" dt="2022-09-29T06:59:37.839" v="1462" actId="207"/>
          <ac:spMkLst>
            <pc:docMk/>
            <pc:sldMk cId="3118464502" sldId="269"/>
            <ac:spMk id="3" creationId="{3E477AB3-E9D7-468B-93B8-99DB16CCCB20}"/>
          </ac:spMkLst>
        </pc:spChg>
        <pc:picChg chg="add mod">
          <ac:chgData name="Somuri, HimaVarsha" userId="2e8fad45-9c90-4e7d-b0a4-faf64360d669" providerId="ADAL" clId="{5478CB75-37B0-4121-93D1-5392EFA59BC0}" dt="2022-09-29T05:56:06.514" v="1030" actId="1076"/>
          <ac:picMkLst>
            <pc:docMk/>
            <pc:sldMk cId="3118464502" sldId="269"/>
            <ac:picMk id="5" creationId="{73C9EDB0-2A03-49DA-87D4-969E70560E64}"/>
          </ac:picMkLst>
        </pc:picChg>
        <pc:picChg chg="add mod">
          <ac:chgData name="Somuri, HimaVarsha" userId="2e8fad45-9c90-4e7d-b0a4-faf64360d669" providerId="ADAL" clId="{5478CB75-37B0-4121-93D1-5392EFA59BC0}" dt="2022-09-29T06:50:01.349" v="1397" actId="1076"/>
          <ac:picMkLst>
            <pc:docMk/>
            <pc:sldMk cId="3118464502" sldId="269"/>
            <ac:picMk id="7" creationId="{448553D3-0F3E-4A0A-ADD5-12C5211F4E82}"/>
          </ac:picMkLst>
        </pc:picChg>
        <pc:picChg chg="add mod">
          <ac:chgData name="Somuri, HimaVarsha" userId="2e8fad45-9c90-4e7d-b0a4-faf64360d669" providerId="ADAL" clId="{5478CB75-37B0-4121-93D1-5392EFA59BC0}" dt="2022-09-29T06:50:10.467" v="1399" actId="1076"/>
          <ac:picMkLst>
            <pc:docMk/>
            <pc:sldMk cId="3118464502" sldId="269"/>
            <ac:picMk id="9" creationId="{7D36C2F2-CF4B-4219-916A-579CA84621B2}"/>
          </ac:picMkLst>
        </pc:picChg>
      </pc:sldChg>
      <pc:sldChg chg="delSp delDesignElem">
        <pc:chgData name="Somuri, HimaVarsha" userId="2e8fad45-9c90-4e7d-b0a4-faf64360d669" providerId="ADAL" clId="{5478CB75-37B0-4121-93D1-5392EFA59BC0}" dt="2022-09-29T06:45:48.910" v="1361"/>
        <pc:sldMkLst>
          <pc:docMk/>
          <pc:sldMk cId="3007694187" sldId="270"/>
        </pc:sldMkLst>
        <pc:spChg chg="del">
          <ac:chgData name="Somuri, HimaVarsha" userId="2e8fad45-9c90-4e7d-b0a4-faf64360d669" providerId="ADAL" clId="{5478CB75-37B0-4121-93D1-5392EFA59BC0}" dt="2022-09-29T06:45:48.910" v="1361"/>
          <ac:spMkLst>
            <pc:docMk/>
            <pc:sldMk cId="3007694187" sldId="270"/>
            <ac:spMk id="23" creationId="{B4AAD3FD-83A5-4B89-9F8F-01B8870865BE}"/>
          </ac:spMkLst>
        </pc:spChg>
        <pc:spChg chg="del">
          <ac:chgData name="Somuri, HimaVarsha" userId="2e8fad45-9c90-4e7d-b0a4-faf64360d669" providerId="ADAL" clId="{5478CB75-37B0-4121-93D1-5392EFA59BC0}" dt="2022-09-29T06:45:48.910" v="1361"/>
          <ac:spMkLst>
            <pc:docMk/>
            <pc:sldMk cId="3007694187" sldId="270"/>
            <ac:spMk id="25" creationId="{61752F1D-FC0F-4103-9584-630E643CCDA6}"/>
          </ac:spMkLst>
        </pc:spChg>
        <pc:spChg chg="del">
          <ac:chgData name="Somuri, HimaVarsha" userId="2e8fad45-9c90-4e7d-b0a4-faf64360d669" providerId="ADAL" clId="{5478CB75-37B0-4121-93D1-5392EFA59BC0}" dt="2022-09-29T06:45:48.910" v="1361"/>
          <ac:spMkLst>
            <pc:docMk/>
            <pc:sldMk cId="3007694187" sldId="270"/>
            <ac:spMk id="27" creationId="{70151CB7-E7DE-4917-B831-01DF9CE01306}"/>
          </ac:spMkLst>
        </pc:spChg>
        <pc:spChg chg="del">
          <ac:chgData name="Somuri, HimaVarsha" userId="2e8fad45-9c90-4e7d-b0a4-faf64360d669" providerId="ADAL" clId="{5478CB75-37B0-4121-93D1-5392EFA59BC0}" dt="2022-09-29T06:45:48.910" v="1361"/>
          <ac:spMkLst>
            <pc:docMk/>
            <pc:sldMk cId="3007694187" sldId="270"/>
            <ac:spMk id="29" creationId="{A92A1116-1C84-41DF-B803-1F7B0883EC82}"/>
          </ac:spMkLst>
        </pc:spChg>
      </pc:sldChg>
      <pc:sldChg chg="delSp delDesignElem">
        <pc:chgData name="Somuri, HimaVarsha" userId="2e8fad45-9c90-4e7d-b0a4-faf64360d669" providerId="ADAL" clId="{5478CB75-37B0-4121-93D1-5392EFA59BC0}" dt="2022-09-29T06:45:48.910" v="1361"/>
        <pc:sldMkLst>
          <pc:docMk/>
          <pc:sldMk cId="4235737961" sldId="271"/>
        </pc:sldMkLst>
        <pc:spChg chg="del">
          <ac:chgData name="Somuri, HimaVarsha" userId="2e8fad45-9c90-4e7d-b0a4-faf64360d669" providerId="ADAL" clId="{5478CB75-37B0-4121-93D1-5392EFA59BC0}" dt="2022-09-29T06:45:48.910" v="1361"/>
          <ac:spMkLst>
            <pc:docMk/>
            <pc:sldMk cId="4235737961" sldId="271"/>
            <ac:spMk id="23" creationId="{B4AAD3FD-83A5-4B89-9F8F-01B8870865BE}"/>
          </ac:spMkLst>
        </pc:spChg>
        <pc:spChg chg="del">
          <ac:chgData name="Somuri, HimaVarsha" userId="2e8fad45-9c90-4e7d-b0a4-faf64360d669" providerId="ADAL" clId="{5478CB75-37B0-4121-93D1-5392EFA59BC0}" dt="2022-09-29T06:45:48.910" v="1361"/>
          <ac:spMkLst>
            <pc:docMk/>
            <pc:sldMk cId="4235737961" sldId="271"/>
            <ac:spMk id="25" creationId="{61752F1D-FC0F-4103-9584-630E643CCDA6}"/>
          </ac:spMkLst>
        </pc:spChg>
        <pc:spChg chg="del">
          <ac:chgData name="Somuri, HimaVarsha" userId="2e8fad45-9c90-4e7d-b0a4-faf64360d669" providerId="ADAL" clId="{5478CB75-37B0-4121-93D1-5392EFA59BC0}" dt="2022-09-29T06:45:48.910" v="1361"/>
          <ac:spMkLst>
            <pc:docMk/>
            <pc:sldMk cId="4235737961" sldId="271"/>
            <ac:spMk id="27" creationId="{70151CB7-E7DE-4917-B831-01DF9CE01306}"/>
          </ac:spMkLst>
        </pc:spChg>
        <pc:spChg chg="del">
          <ac:chgData name="Somuri, HimaVarsha" userId="2e8fad45-9c90-4e7d-b0a4-faf64360d669" providerId="ADAL" clId="{5478CB75-37B0-4121-93D1-5392EFA59BC0}" dt="2022-09-29T06:45:48.910" v="1361"/>
          <ac:spMkLst>
            <pc:docMk/>
            <pc:sldMk cId="4235737961" sldId="271"/>
            <ac:spMk id="29" creationId="{A92A1116-1C84-41DF-B803-1F7B0883EC82}"/>
          </ac:spMkLst>
        </pc:spChg>
      </pc:sldChg>
      <pc:sldChg chg="delSp delDesignElem">
        <pc:chgData name="Somuri, HimaVarsha" userId="2e8fad45-9c90-4e7d-b0a4-faf64360d669" providerId="ADAL" clId="{5478CB75-37B0-4121-93D1-5392EFA59BC0}" dt="2022-09-29T06:45:48.910" v="1361"/>
        <pc:sldMkLst>
          <pc:docMk/>
          <pc:sldMk cId="3118106799" sldId="272"/>
        </pc:sldMkLst>
        <pc:spChg chg="del">
          <ac:chgData name="Somuri, HimaVarsha" userId="2e8fad45-9c90-4e7d-b0a4-faf64360d669" providerId="ADAL" clId="{5478CB75-37B0-4121-93D1-5392EFA59BC0}" dt="2022-09-29T06:45:48.910" v="1361"/>
          <ac:spMkLst>
            <pc:docMk/>
            <pc:sldMk cId="3118106799" sldId="272"/>
            <ac:spMk id="23" creationId="{B4AAD3FD-83A5-4B89-9F8F-01B8870865BE}"/>
          </ac:spMkLst>
        </pc:spChg>
        <pc:spChg chg="del">
          <ac:chgData name="Somuri, HimaVarsha" userId="2e8fad45-9c90-4e7d-b0a4-faf64360d669" providerId="ADAL" clId="{5478CB75-37B0-4121-93D1-5392EFA59BC0}" dt="2022-09-29T06:45:48.910" v="1361"/>
          <ac:spMkLst>
            <pc:docMk/>
            <pc:sldMk cId="3118106799" sldId="272"/>
            <ac:spMk id="25" creationId="{61752F1D-FC0F-4103-9584-630E643CCDA6}"/>
          </ac:spMkLst>
        </pc:spChg>
        <pc:spChg chg="del">
          <ac:chgData name="Somuri, HimaVarsha" userId="2e8fad45-9c90-4e7d-b0a4-faf64360d669" providerId="ADAL" clId="{5478CB75-37B0-4121-93D1-5392EFA59BC0}" dt="2022-09-29T06:45:48.910" v="1361"/>
          <ac:spMkLst>
            <pc:docMk/>
            <pc:sldMk cId="3118106799" sldId="272"/>
            <ac:spMk id="27" creationId="{70151CB7-E7DE-4917-B831-01DF9CE01306}"/>
          </ac:spMkLst>
        </pc:spChg>
        <pc:spChg chg="del">
          <ac:chgData name="Somuri, HimaVarsha" userId="2e8fad45-9c90-4e7d-b0a4-faf64360d669" providerId="ADAL" clId="{5478CB75-37B0-4121-93D1-5392EFA59BC0}" dt="2022-09-29T06:45:48.910" v="1361"/>
          <ac:spMkLst>
            <pc:docMk/>
            <pc:sldMk cId="3118106799" sldId="272"/>
            <ac:spMk id="29" creationId="{A92A1116-1C84-41DF-B803-1F7B0883EC82}"/>
          </ac:spMkLst>
        </pc:spChg>
      </pc:sldChg>
      <pc:sldChg chg="delSp delDesignElem">
        <pc:chgData name="Somuri, HimaVarsha" userId="2e8fad45-9c90-4e7d-b0a4-faf64360d669" providerId="ADAL" clId="{5478CB75-37B0-4121-93D1-5392EFA59BC0}" dt="2022-09-29T06:45:48.910" v="1361"/>
        <pc:sldMkLst>
          <pc:docMk/>
          <pc:sldMk cId="4161003483" sldId="273"/>
        </pc:sldMkLst>
        <pc:spChg chg="del">
          <ac:chgData name="Somuri, HimaVarsha" userId="2e8fad45-9c90-4e7d-b0a4-faf64360d669" providerId="ADAL" clId="{5478CB75-37B0-4121-93D1-5392EFA59BC0}" dt="2022-09-29T06:45:48.910" v="1361"/>
          <ac:spMkLst>
            <pc:docMk/>
            <pc:sldMk cId="4161003483" sldId="273"/>
            <ac:spMk id="32" creationId="{7D9681AB-65CF-47E9-9FA3-7B05D6349977}"/>
          </ac:spMkLst>
        </pc:spChg>
        <pc:spChg chg="del">
          <ac:chgData name="Somuri, HimaVarsha" userId="2e8fad45-9c90-4e7d-b0a4-faf64360d669" providerId="ADAL" clId="{5478CB75-37B0-4121-93D1-5392EFA59BC0}" dt="2022-09-29T06:45:48.910" v="1361"/>
          <ac:spMkLst>
            <pc:docMk/>
            <pc:sldMk cId="4161003483" sldId="273"/>
            <ac:spMk id="34" creationId="{8FCA736E-BDE3-4D4D-8D87-E9AE79250CFF}"/>
          </ac:spMkLst>
        </pc:spChg>
        <pc:spChg chg="del">
          <ac:chgData name="Somuri, HimaVarsha" userId="2e8fad45-9c90-4e7d-b0a4-faf64360d669" providerId="ADAL" clId="{5478CB75-37B0-4121-93D1-5392EFA59BC0}" dt="2022-09-29T06:45:48.910" v="1361"/>
          <ac:spMkLst>
            <pc:docMk/>
            <pc:sldMk cId="4161003483" sldId="273"/>
            <ac:spMk id="36" creationId="{129AA25D-1E7A-4074-BF68-D55A83B81BB0}"/>
          </ac:spMkLst>
        </pc:spChg>
      </pc:sldChg>
      <pc:sldChg chg="addSp delSp modSp new mod">
        <pc:chgData name="Somuri, HimaVarsha" userId="2e8fad45-9c90-4e7d-b0a4-faf64360d669" providerId="ADAL" clId="{5478CB75-37B0-4121-93D1-5392EFA59BC0}" dt="2022-09-29T08:05:09.356" v="1634" actId="20577"/>
        <pc:sldMkLst>
          <pc:docMk/>
          <pc:sldMk cId="2109864593" sldId="274"/>
        </pc:sldMkLst>
        <pc:spChg chg="del mod">
          <ac:chgData name="Somuri, HimaVarsha" userId="2e8fad45-9c90-4e7d-b0a4-faf64360d669" providerId="ADAL" clId="{5478CB75-37B0-4121-93D1-5392EFA59BC0}" dt="2022-09-29T06:32:28.451" v="1211" actId="478"/>
          <ac:spMkLst>
            <pc:docMk/>
            <pc:sldMk cId="2109864593" sldId="274"/>
            <ac:spMk id="2" creationId="{EE07EEA9-987B-4E55-84AC-D6999FE41929}"/>
          </ac:spMkLst>
        </pc:spChg>
        <pc:spChg chg="del mod">
          <ac:chgData name="Somuri, HimaVarsha" userId="2e8fad45-9c90-4e7d-b0a4-faf64360d669" providerId="ADAL" clId="{5478CB75-37B0-4121-93D1-5392EFA59BC0}" dt="2022-09-29T06:33:09.205" v="1216" actId="22"/>
          <ac:spMkLst>
            <pc:docMk/>
            <pc:sldMk cId="2109864593" sldId="274"/>
            <ac:spMk id="3" creationId="{7AA9B875-E831-47B9-A539-A73DCD684D5F}"/>
          </ac:spMkLst>
        </pc:spChg>
        <pc:spChg chg="add mod">
          <ac:chgData name="Somuri, HimaVarsha" userId="2e8fad45-9c90-4e7d-b0a4-faf64360d669" providerId="ADAL" clId="{5478CB75-37B0-4121-93D1-5392EFA59BC0}" dt="2022-09-29T08:05:09.356" v="1634" actId="20577"/>
          <ac:spMkLst>
            <pc:docMk/>
            <pc:sldMk cId="2109864593" sldId="274"/>
            <ac:spMk id="7" creationId="{AEE2A8BA-922C-478C-A4BF-DA27A52B49F4}"/>
          </ac:spMkLst>
        </pc:spChg>
        <pc:picChg chg="add del mod ord">
          <ac:chgData name="Somuri, HimaVarsha" userId="2e8fad45-9c90-4e7d-b0a4-faf64360d669" providerId="ADAL" clId="{5478CB75-37B0-4121-93D1-5392EFA59BC0}" dt="2022-09-29T06:33:57.426" v="1221" actId="478"/>
          <ac:picMkLst>
            <pc:docMk/>
            <pc:sldMk cId="2109864593" sldId="274"/>
            <ac:picMk id="5" creationId="{37C626E8-9C5E-4201-A826-290C68521D99}"/>
          </ac:picMkLst>
        </pc:picChg>
        <pc:picChg chg="add mod">
          <ac:chgData name="Somuri, HimaVarsha" userId="2e8fad45-9c90-4e7d-b0a4-faf64360d669" providerId="ADAL" clId="{5478CB75-37B0-4121-93D1-5392EFA59BC0}" dt="2022-09-29T07:30:07.093" v="1632" actId="1076"/>
          <ac:picMkLst>
            <pc:docMk/>
            <pc:sldMk cId="2109864593" sldId="274"/>
            <ac:picMk id="9" creationId="{FC49553D-F8C8-4620-A6B6-7FA18F3D133A}"/>
          </ac:picMkLst>
        </pc:picChg>
        <pc:picChg chg="add del mod">
          <ac:chgData name="Somuri, HimaVarsha" userId="2e8fad45-9c90-4e7d-b0a4-faf64360d669" providerId="ADAL" clId="{5478CB75-37B0-4121-93D1-5392EFA59BC0}" dt="2022-09-29T06:45:05.972" v="1343" actId="22"/>
          <ac:picMkLst>
            <pc:docMk/>
            <pc:sldMk cId="2109864593" sldId="274"/>
            <ac:picMk id="11" creationId="{786716BB-2815-4103-84FB-9C1C30E7BD62}"/>
          </ac:picMkLst>
        </pc:picChg>
        <pc:picChg chg="add del mod">
          <ac:chgData name="Somuri, HimaVarsha" userId="2e8fad45-9c90-4e7d-b0a4-faf64360d669" providerId="ADAL" clId="{5478CB75-37B0-4121-93D1-5392EFA59BC0}" dt="2022-09-29T07:25:38.711" v="1572" actId="21"/>
          <ac:picMkLst>
            <pc:docMk/>
            <pc:sldMk cId="2109864593" sldId="274"/>
            <ac:picMk id="13" creationId="{9DE42F3A-A6CF-475B-8C67-1F17EDD09A00}"/>
          </ac:picMkLst>
        </pc:picChg>
        <pc:picChg chg="add mod">
          <ac:chgData name="Somuri, HimaVarsha" userId="2e8fad45-9c90-4e7d-b0a4-faf64360d669" providerId="ADAL" clId="{5478CB75-37B0-4121-93D1-5392EFA59BC0}" dt="2022-09-29T07:30:03.736" v="1631" actId="1076"/>
          <ac:picMkLst>
            <pc:docMk/>
            <pc:sldMk cId="2109864593" sldId="274"/>
            <ac:picMk id="14" creationId="{F910FE0E-CB20-4B08-BC46-DFEAC68235D8}"/>
          </ac:picMkLst>
        </pc:picChg>
      </pc:sldChg>
      <pc:sldChg chg="addSp delSp modSp new mod">
        <pc:chgData name="Somuri, HimaVarsha" userId="2e8fad45-9c90-4e7d-b0a4-faf64360d669" providerId="ADAL" clId="{5478CB75-37B0-4121-93D1-5392EFA59BC0}" dt="2022-09-29T07:27:35.242" v="1595" actId="1076"/>
        <pc:sldMkLst>
          <pc:docMk/>
          <pc:sldMk cId="419130037" sldId="275"/>
        </pc:sldMkLst>
        <pc:spChg chg="del mod">
          <ac:chgData name="Somuri, HimaVarsha" userId="2e8fad45-9c90-4e7d-b0a4-faf64360d669" providerId="ADAL" clId="{5478CB75-37B0-4121-93D1-5392EFA59BC0}" dt="2022-09-29T06:21:53.827" v="1127" actId="478"/>
          <ac:spMkLst>
            <pc:docMk/>
            <pc:sldMk cId="419130037" sldId="275"/>
            <ac:spMk id="2" creationId="{BF874379-460F-48A5-BD92-3E1C509544C6}"/>
          </ac:spMkLst>
        </pc:spChg>
        <pc:spChg chg="mod">
          <ac:chgData name="Somuri, HimaVarsha" userId="2e8fad45-9c90-4e7d-b0a4-faf64360d669" providerId="ADAL" clId="{5478CB75-37B0-4121-93D1-5392EFA59BC0}" dt="2022-09-29T07:27:31.891" v="1594" actId="20577"/>
          <ac:spMkLst>
            <pc:docMk/>
            <pc:sldMk cId="419130037" sldId="275"/>
            <ac:spMk id="3" creationId="{EFE62FF9-6944-4FEB-BD5B-451EA3EAA2A2}"/>
          </ac:spMkLst>
        </pc:spChg>
        <pc:picChg chg="add del">
          <ac:chgData name="Somuri, HimaVarsha" userId="2e8fad45-9c90-4e7d-b0a4-faf64360d669" providerId="ADAL" clId="{5478CB75-37B0-4121-93D1-5392EFA59BC0}" dt="2022-09-29T06:22:56.484" v="1135" actId="478"/>
          <ac:picMkLst>
            <pc:docMk/>
            <pc:sldMk cId="419130037" sldId="275"/>
            <ac:picMk id="5" creationId="{667E72CA-0DA0-4062-9C88-486B931E5478}"/>
          </ac:picMkLst>
        </pc:picChg>
        <pc:picChg chg="add del mod">
          <ac:chgData name="Somuri, HimaVarsha" userId="2e8fad45-9c90-4e7d-b0a4-faf64360d669" providerId="ADAL" clId="{5478CB75-37B0-4121-93D1-5392EFA59BC0}" dt="2022-09-29T06:26:08.703" v="1168" actId="478"/>
          <ac:picMkLst>
            <pc:docMk/>
            <pc:sldMk cId="419130037" sldId="275"/>
            <ac:picMk id="7" creationId="{5ACA6C44-FE0E-447B-A57A-DF0C2D347088}"/>
          </ac:picMkLst>
        </pc:picChg>
        <pc:picChg chg="add mod">
          <ac:chgData name="Somuri, HimaVarsha" userId="2e8fad45-9c90-4e7d-b0a4-faf64360d669" providerId="ADAL" clId="{5478CB75-37B0-4121-93D1-5392EFA59BC0}" dt="2022-09-29T07:02:45.611" v="1472" actId="1076"/>
          <ac:picMkLst>
            <pc:docMk/>
            <pc:sldMk cId="419130037" sldId="275"/>
            <ac:picMk id="9" creationId="{B20D5378-F206-48A6-B7EC-C8F81487EFF7}"/>
          </ac:picMkLst>
        </pc:picChg>
        <pc:picChg chg="add mod">
          <ac:chgData name="Somuri, HimaVarsha" userId="2e8fad45-9c90-4e7d-b0a4-faf64360d669" providerId="ADAL" clId="{5478CB75-37B0-4121-93D1-5392EFA59BC0}" dt="2022-09-29T07:02:47.770" v="1473" actId="1076"/>
          <ac:picMkLst>
            <pc:docMk/>
            <pc:sldMk cId="419130037" sldId="275"/>
            <ac:picMk id="11" creationId="{48C90B8F-92DA-4C71-9028-4F0BCBEACC1B}"/>
          </ac:picMkLst>
        </pc:picChg>
        <pc:picChg chg="add mod">
          <ac:chgData name="Somuri, HimaVarsha" userId="2e8fad45-9c90-4e7d-b0a4-faf64360d669" providerId="ADAL" clId="{5478CB75-37B0-4121-93D1-5392EFA59BC0}" dt="2022-09-29T07:27:35.242" v="1595" actId="1076"/>
          <ac:picMkLst>
            <pc:docMk/>
            <pc:sldMk cId="419130037" sldId="275"/>
            <ac:picMk id="13" creationId="{43B0B973-0DD7-4C9F-9C30-2319BE0AF762}"/>
          </ac:picMkLst>
        </pc:picChg>
        <pc:picChg chg="add del mod">
          <ac:chgData name="Somuri, HimaVarsha" userId="2e8fad45-9c90-4e7d-b0a4-faf64360d669" providerId="ADAL" clId="{5478CB75-37B0-4121-93D1-5392EFA59BC0}" dt="2022-09-29T07:07:48.029" v="1511" actId="21"/>
          <ac:picMkLst>
            <pc:docMk/>
            <pc:sldMk cId="419130037" sldId="275"/>
            <ac:picMk id="14" creationId="{D675EB82-3592-47E4-9FA8-057DC4C291AE}"/>
          </ac:picMkLst>
        </pc:picChg>
      </pc:sldChg>
      <pc:sldChg chg="delSp delDesignElem">
        <pc:chgData name="Somuri, HimaVarsha" userId="2e8fad45-9c90-4e7d-b0a4-faf64360d669" providerId="ADAL" clId="{5478CB75-37B0-4121-93D1-5392EFA59BC0}" dt="2022-09-29T06:45:48.910" v="1361"/>
        <pc:sldMkLst>
          <pc:docMk/>
          <pc:sldMk cId="1981445620" sldId="276"/>
        </pc:sldMkLst>
        <pc:spChg chg="del">
          <ac:chgData name="Somuri, HimaVarsha" userId="2e8fad45-9c90-4e7d-b0a4-faf64360d669" providerId="ADAL" clId="{5478CB75-37B0-4121-93D1-5392EFA59BC0}" dt="2022-09-29T06:45:48.910" v="1361"/>
          <ac:spMkLst>
            <pc:docMk/>
            <pc:sldMk cId="1981445620" sldId="276"/>
            <ac:spMk id="23" creationId="{B4AAD3FD-83A5-4B89-9F8F-01B8870865BE}"/>
          </ac:spMkLst>
        </pc:spChg>
        <pc:spChg chg="del">
          <ac:chgData name="Somuri, HimaVarsha" userId="2e8fad45-9c90-4e7d-b0a4-faf64360d669" providerId="ADAL" clId="{5478CB75-37B0-4121-93D1-5392EFA59BC0}" dt="2022-09-29T06:45:48.910" v="1361"/>
          <ac:spMkLst>
            <pc:docMk/>
            <pc:sldMk cId="1981445620" sldId="276"/>
            <ac:spMk id="25" creationId="{61752F1D-FC0F-4103-9584-630E643CCDA6}"/>
          </ac:spMkLst>
        </pc:spChg>
        <pc:spChg chg="del">
          <ac:chgData name="Somuri, HimaVarsha" userId="2e8fad45-9c90-4e7d-b0a4-faf64360d669" providerId="ADAL" clId="{5478CB75-37B0-4121-93D1-5392EFA59BC0}" dt="2022-09-29T06:45:48.910" v="1361"/>
          <ac:spMkLst>
            <pc:docMk/>
            <pc:sldMk cId="1981445620" sldId="276"/>
            <ac:spMk id="27" creationId="{70151CB7-E7DE-4917-B831-01DF9CE01306}"/>
          </ac:spMkLst>
        </pc:spChg>
        <pc:spChg chg="del">
          <ac:chgData name="Somuri, HimaVarsha" userId="2e8fad45-9c90-4e7d-b0a4-faf64360d669" providerId="ADAL" clId="{5478CB75-37B0-4121-93D1-5392EFA59BC0}" dt="2022-09-29T06:45:48.910" v="1361"/>
          <ac:spMkLst>
            <pc:docMk/>
            <pc:sldMk cId="1981445620" sldId="276"/>
            <ac:spMk id="29" creationId="{A92A1116-1C84-41DF-B803-1F7B0883EC82}"/>
          </ac:spMkLst>
        </pc:spChg>
      </pc:sldChg>
      <pc:sldChg chg="delSp delDesignElem">
        <pc:chgData name="Somuri, HimaVarsha" userId="2e8fad45-9c90-4e7d-b0a4-faf64360d669" providerId="ADAL" clId="{5478CB75-37B0-4121-93D1-5392EFA59BC0}" dt="2022-09-29T06:45:48.910" v="1361"/>
        <pc:sldMkLst>
          <pc:docMk/>
          <pc:sldMk cId="1334386519" sldId="277"/>
        </pc:sldMkLst>
        <pc:spChg chg="del">
          <ac:chgData name="Somuri, HimaVarsha" userId="2e8fad45-9c90-4e7d-b0a4-faf64360d669" providerId="ADAL" clId="{5478CB75-37B0-4121-93D1-5392EFA59BC0}" dt="2022-09-29T06:45:48.910" v="1361"/>
          <ac:spMkLst>
            <pc:docMk/>
            <pc:sldMk cId="1334386519" sldId="277"/>
            <ac:spMk id="34" creationId="{B4AAD3FD-83A5-4B89-9F8F-01B8870865BE}"/>
          </ac:spMkLst>
        </pc:spChg>
        <pc:spChg chg="del">
          <ac:chgData name="Somuri, HimaVarsha" userId="2e8fad45-9c90-4e7d-b0a4-faf64360d669" providerId="ADAL" clId="{5478CB75-37B0-4121-93D1-5392EFA59BC0}" dt="2022-09-29T06:45:48.910" v="1361"/>
          <ac:spMkLst>
            <pc:docMk/>
            <pc:sldMk cId="1334386519" sldId="277"/>
            <ac:spMk id="36" creationId="{61752F1D-FC0F-4103-9584-630E643CCDA6}"/>
          </ac:spMkLst>
        </pc:spChg>
        <pc:spChg chg="del">
          <ac:chgData name="Somuri, HimaVarsha" userId="2e8fad45-9c90-4e7d-b0a4-faf64360d669" providerId="ADAL" clId="{5478CB75-37B0-4121-93D1-5392EFA59BC0}" dt="2022-09-29T06:45:48.910" v="1361"/>
          <ac:spMkLst>
            <pc:docMk/>
            <pc:sldMk cId="1334386519" sldId="277"/>
            <ac:spMk id="38" creationId="{70151CB7-E7DE-4917-B831-01DF9CE01306}"/>
          </ac:spMkLst>
        </pc:spChg>
        <pc:spChg chg="del">
          <ac:chgData name="Somuri, HimaVarsha" userId="2e8fad45-9c90-4e7d-b0a4-faf64360d669" providerId="ADAL" clId="{5478CB75-37B0-4121-93D1-5392EFA59BC0}" dt="2022-09-29T06:45:48.910" v="1361"/>
          <ac:spMkLst>
            <pc:docMk/>
            <pc:sldMk cId="1334386519" sldId="277"/>
            <ac:spMk id="40" creationId="{A92A1116-1C84-41DF-B803-1F7B0883EC82}"/>
          </ac:spMkLst>
        </pc:spChg>
      </pc:sldChg>
      <pc:sldChg chg="addSp delSp modSp new mod">
        <pc:chgData name="Somuri, HimaVarsha" userId="2e8fad45-9c90-4e7d-b0a4-faf64360d669" providerId="ADAL" clId="{5478CB75-37B0-4121-93D1-5392EFA59BC0}" dt="2022-09-29T07:26:46.594" v="1588" actId="1076"/>
        <pc:sldMkLst>
          <pc:docMk/>
          <pc:sldMk cId="3634587890" sldId="286"/>
        </pc:sldMkLst>
        <pc:spChg chg="del mod">
          <ac:chgData name="Somuri, HimaVarsha" userId="2e8fad45-9c90-4e7d-b0a4-faf64360d669" providerId="ADAL" clId="{5478CB75-37B0-4121-93D1-5392EFA59BC0}" dt="2022-09-29T07:04:07.822" v="1485" actId="478"/>
          <ac:spMkLst>
            <pc:docMk/>
            <pc:sldMk cId="3634587890" sldId="286"/>
            <ac:spMk id="2" creationId="{6E8951FB-1136-4816-8492-873824C720A9}"/>
          </ac:spMkLst>
        </pc:spChg>
        <pc:spChg chg="mod">
          <ac:chgData name="Somuri, HimaVarsha" userId="2e8fad45-9c90-4e7d-b0a4-faf64360d669" providerId="ADAL" clId="{5478CB75-37B0-4121-93D1-5392EFA59BC0}" dt="2022-09-29T07:26:40.321" v="1586" actId="255"/>
          <ac:spMkLst>
            <pc:docMk/>
            <pc:sldMk cId="3634587890" sldId="286"/>
            <ac:spMk id="3" creationId="{B29BF742-707E-4B10-8D4C-AB1502A05DDB}"/>
          </ac:spMkLst>
        </pc:spChg>
        <pc:spChg chg="add del">
          <ac:chgData name="Somuri, HimaVarsha" userId="2e8fad45-9c90-4e7d-b0a4-faf64360d669" providerId="ADAL" clId="{5478CB75-37B0-4121-93D1-5392EFA59BC0}" dt="2022-09-29T07:05:12.305" v="1495" actId="22"/>
          <ac:spMkLst>
            <pc:docMk/>
            <pc:sldMk cId="3634587890" sldId="286"/>
            <ac:spMk id="5" creationId="{F20C22F5-3EE2-412F-8B69-FA907F0943F5}"/>
          </ac:spMkLst>
        </pc:spChg>
        <pc:picChg chg="add mod">
          <ac:chgData name="Somuri, HimaVarsha" userId="2e8fad45-9c90-4e7d-b0a4-faf64360d669" providerId="ADAL" clId="{5478CB75-37B0-4121-93D1-5392EFA59BC0}" dt="2022-09-29T07:26:46.594" v="1588" actId="1076"/>
          <ac:picMkLst>
            <pc:docMk/>
            <pc:sldMk cId="3634587890" sldId="286"/>
            <ac:picMk id="6" creationId="{11B7F61B-56CF-4ED9-80C2-B88BBC65A3C5}"/>
          </ac:picMkLst>
        </pc:picChg>
      </pc:sldChg>
      <pc:sldChg chg="delSp modSp mod">
        <pc:chgData name="Somuri, HimaVarsha" userId="2e8fad45-9c90-4e7d-b0a4-faf64360d669" providerId="ADAL" clId="{5478CB75-37B0-4121-93D1-5392EFA59BC0}" dt="2022-09-29T08:51:23.020" v="1717" actId="478"/>
        <pc:sldMkLst>
          <pc:docMk/>
          <pc:sldMk cId="600963590" sldId="295"/>
        </pc:sldMkLst>
        <pc:spChg chg="del mod">
          <ac:chgData name="Somuri, HimaVarsha" userId="2e8fad45-9c90-4e7d-b0a4-faf64360d669" providerId="ADAL" clId="{5478CB75-37B0-4121-93D1-5392EFA59BC0}" dt="2022-09-29T08:51:23.020" v="1717" actId="478"/>
          <ac:spMkLst>
            <pc:docMk/>
            <pc:sldMk cId="600963590" sldId="295"/>
            <ac:spMk id="2" creationId="{36BC2C22-48E8-4E16-AFA8-8ED0284BBED6}"/>
          </ac:spMkLst>
        </pc:spChg>
      </pc:sldChg>
      <pc:sldChg chg="delSp modSp mod">
        <pc:chgData name="Somuri, HimaVarsha" userId="2e8fad45-9c90-4e7d-b0a4-faf64360d669" providerId="ADAL" clId="{5478CB75-37B0-4121-93D1-5392EFA59BC0}" dt="2022-09-29T08:51:30.655" v="1719" actId="478"/>
        <pc:sldMkLst>
          <pc:docMk/>
          <pc:sldMk cId="385465546" sldId="296"/>
        </pc:sldMkLst>
        <pc:spChg chg="del mod">
          <ac:chgData name="Somuri, HimaVarsha" userId="2e8fad45-9c90-4e7d-b0a4-faf64360d669" providerId="ADAL" clId="{5478CB75-37B0-4121-93D1-5392EFA59BC0}" dt="2022-09-29T08:51:30.655" v="1719" actId="478"/>
          <ac:spMkLst>
            <pc:docMk/>
            <pc:sldMk cId="385465546" sldId="296"/>
            <ac:spMk id="2" creationId="{AEE5742A-DD38-4158-8A76-ADB1F9BD7DE4}"/>
          </ac:spMkLst>
        </pc:spChg>
      </pc:sldChg>
      <pc:sldChg chg="delSp modSp mod">
        <pc:chgData name="Somuri, HimaVarsha" userId="2e8fad45-9c90-4e7d-b0a4-faf64360d669" providerId="ADAL" clId="{5478CB75-37B0-4121-93D1-5392EFA59BC0}" dt="2022-09-29T08:51:55.862" v="1726" actId="1076"/>
        <pc:sldMkLst>
          <pc:docMk/>
          <pc:sldMk cId="179726593" sldId="297"/>
        </pc:sldMkLst>
        <pc:spChg chg="del mod">
          <ac:chgData name="Somuri, HimaVarsha" userId="2e8fad45-9c90-4e7d-b0a4-faf64360d669" providerId="ADAL" clId="{5478CB75-37B0-4121-93D1-5392EFA59BC0}" dt="2022-09-29T08:51:48.810" v="1723" actId="478"/>
          <ac:spMkLst>
            <pc:docMk/>
            <pc:sldMk cId="179726593" sldId="297"/>
            <ac:spMk id="2" creationId="{FC962261-DFC1-410D-ACE0-A63F492CE960}"/>
          </ac:spMkLst>
        </pc:spChg>
        <pc:spChg chg="mod">
          <ac:chgData name="Somuri, HimaVarsha" userId="2e8fad45-9c90-4e7d-b0a4-faf64360d669" providerId="ADAL" clId="{5478CB75-37B0-4121-93D1-5392EFA59BC0}" dt="2022-09-29T08:51:53.125" v="1724" actId="14100"/>
          <ac:spMkLst>
            <pc:docMk/>
            <pc:sldMk cId="179726593" sldId="297"/>
            <ac:spMk id="3" creationId="{108D0CAC-840D-4A07-9003-9667184F0E12}"/>
          </ac:spMkLst>
        </pc:spChg>
        <pc:picChg chg="mod">
          <ac:chgData name="Somuri, HimaVarsha" userId="2e8fad45-9c90-4e7d-b0a4-faf64360d669" providerId="ADAL" clId="{5478CB75-37B0-4121-93D1-5392EFA59BC0}" dt="2022-09-29T08:51:55.862" v="1726" actId="1076"/>
          <ac:picMkLst>
            <pc:docMk/>
            <pc:sldMk cId="179726593" sldId="297"/>
            <ac:picMk id="5" creationId="{20AE0FD0-621C-4B7B-8B71-02D841866F60}"/>
          </ac:picMkLst>
        </pc:picChg>
      </pc:sldChg>
      <pc:sldChg chg="delSp modSp mod">
        <pc:chgData name="Somuri, HimaVarsha" userId="2e8fad45-9c90-4e7d-b0a4-faf64360d669" providerId="ADAL" clId="{5478CB75-37B0-4121-93D1-5392EFA59BC0}" dt="2022-09-29T08:51:40.318" v="1721" actId="478"/>
        <pc:sldMkLst>
          <pc:docMk/>
          <pc:sldMk cId="3009220832" sldId="298"/>
        </pc:sldMkLst>
        <pc:spChg chg="del mod">
          <ac:chgData name="Somuri, HimaVarsha" userId="2e8fad45-9c90-4e7d-b0a4-faf64360d669" providerId="ADAL" clId="{5478CB75-37B0-4121-93D1-5392EFA59BC0}" dt="2022-09-29T08:51:40.318" v="1721" actId="478"/>
          <ac:spMkLst>
            <pc:docMk/>
            <pc:sldMk cId="3009220832" sldId="298"/>
            <ac:spMk id="2" creationId="{B0FEA1F9-AE76-435A-849B-B7C8914099B3}"/>
          </ac:spMkLst>
        </pc:spChg>
      </pc:sldChg>
      <pc:sldChg chg="delSp modSp mod">
        <pc:chgData name="Somuri, HimaVarsha" userId="2e8fad45-9c90-4e7d-b0a4-faf64360d669" providerId="ADAL" clId="{5478CB75-37B0-4121-93D1-5392EFA59BC0}" dt="2022-09-29T08:52:19.849" v="1732" actId="478"/>
        <pc:sldMkLst>
          <pc:docMk/>
          <pc:sldMk cId="3356599944" sldId="299"/>
        </pc:sldMkLst>
        <pc:spChg chg="del mod">
          <ac:chgData name="Somuri, HimaVarsha" userId="2e8fad45-9c90-4e7d-b0a4-faf64360d669" providerId="ADAL" clId="{5478CB75-37B0-4121-93D1-5392EFA59BC0}" dt="2022-09-29T08:52:19.849" v="1732" actId="478"/>
          <ac:spMkLst>
            <pc:docMk/>
            <pc:sldMk cId="3356599944" sldId="299"/>
            <ac:spMk id="2" creationId="{D181BA0F-D0E1-4BF0-A282-6AAB2773DD12}"/>
          </ac:spMkLst>
        </pc:spChg>
      </pc:sldChg>
      <pc:sldChg chg="delSp modSp mod">
        <pc:chgData name="Somuri, HimaVarsha" userId="2e8fad45-9c90-4e7d-b0a4-faf64360d669" providerId="ADAL" clId="{5478CB75-37B0-4121-93D1-5392EFA59BC0}" dt="2022-09-29T08:52:11.745" v="1730" actId="1076"/>
        <pc:sldMkLst>
          <pc:docMk/>
          <pc:sldMk cId="2634769246" sldId="300"/>
        </pc:sldMkLst>
        <pc:spChg chg="del mod">
          <ac:chgData name="Somuri, HimaVarsha" userId="2e8fad45-9c90-4e7d-b0a4-faf64360d669" providerId="ADAL" clId="{5478CB75-37B0-4121-93D1-5392EFA59BC0}" dt="2022-09-29T08:52:04.625" v="1728" actId="478"/>
          <ac:spMkLst>
            <pc:docMk/>
            <pc:sldMk cId="2634769246" sldId="300"/>
            <ac:spMk id="2" creationId="{E3D06251-2203-4B79-88F5-3517E30DD0CB}"/>
          </ac:spMkLst>
        </pc:spChg>
        <pc:spChg chg="mod">
          <ac:chgData name="Somuri, HimaVarsha" userId="2e8fad45-9c90-4e7d-b0a4-faf64360d669" providerId="ADAL" clId="{5478CB75-37B0-4121-93D1-5392EFA59BC0}" dt="2022-09-29T08:52:09.167" v="1729" actId="14100"/>
          <ac:spMkLst>
            <pc:docMk/>
            <pc:sldMk cId="2634769246" sldId="300"/>
            <ac:spMk id="3" creationId="{6FD837DB-27DD-4B14-BBBB-F1119062DD31}"/>
          </ac:spMkLst>
        </pc:spChg>
        <pc:picChg chg="mod">
          <ac:chgData name="Somuri, HimaVarsha" userId="2e8fad45-9c90-4e7d-b0a4-faf64360d669" providerId="ADAL" clId="{5478CB75-37B0-4121-93D1-5392EFA59BC0}" dt="2022-09-29T08:52:11.745" v="1730" actId="1076"/>
          <ac:picMkLst>
            <pc:docMk/>
            <pc:sldMk cId="2634769246" sldId="300"/>
            <ac:picMk id="5" creationId="{ED2A06D5-0675-4E6E-9C02-D3ABF30743E1}"/>
          </ac:picMkLst>
        </pc:picChg>
      </pc:sldChg>
      <pc:sldChg chg="delSp modSp mod">
        <pc:chgData name="Somuri, HimaVarsha" userId="2e8fad45-9c90-4e7d-b0a4-faf64360d669" providerId="ADAL" clId="{5478CB75-37B0-4121-93D1-5392EFA59BC0}" dt="2022-09-29T08:53:02.495" v="1740" actId="1076"/>
        <pc:sldMkLst>
          <pc:docMk/>
          <pc:sldMk cId="1305379900" sldId="301"/>
        </pc:sldMkLst>
        <pc:spChg chg="del mod">
          <ac:chgData name="Somuri, HimaVarsha" userId="2e8fad45-9c90-4e7d-b0a4-faf64360d669" providerId="ADAL" clId="{5478CB75-37B0-4121-93D1-5392EFA59BC0}" dt="2022-09-29T08:52:56.459" v="1739" actId="478"/>
          <ac:spMkLst>
            <pc:docMk/>
            <pc:sldMk cId="1305379900" sldId="301"/>
            <ac:spMk id="2" creationId="{553E4C29-96BA-4D54-8D19-00F303458CA2}"/>
          </ac:spMkLst>
        </pc:spChg>
        <pc:picChg chg="mod">
          <ac:chgData name="Somuri, HimaVarsha" userId="2e8fad45-9c90-4e7d-b0a4-faf64360d669" providerId="ADAL" clId="{5478CB75-37B0-4121-93D1-5392EFA59BC0}" dt="2022-09-29T08:53:02.495" v="1740" actId="1076"/>
          <ac:picMkLst>
            <pc:docMk/>
            <pc:sldMk cId="1305379900" sldId="301"/>
            <ac:picMk id="5" creationId="{6746F33F-8575-477E-9817-0A11AB6F9CBB}"/>
          </ac:picMkLst>
        </pc:picChg>
      </pc:sldChg>
      <pc:sldChg chg="delSp modSp mod">
        <pc:chgData name="Somuri, HimaVarsha" userId="2e8fad45-9c90-4e7d-b0a4-faf64360d669" providerId="ADAL" clId="{5478CB75-37B0-4121-93D1-5392EFA59BC0}" dt="2022-09-29T08:52:42.013" v="1736" actId="1076"/>
        <pc:sldMkLst>
          <pc:docMk/>
          <pc:sldMk cId="3812632878" sldId="302"/>
        </pc:sldMkLst>
        <pc:spChg chg="del mod">
          <ac:chgData name="Somuri, HimaVarsha" userId="2e8fad45-9c90-4e7d-b0a4-faf64360d669" providerId="ADAL" clId="{5478CB75-37B0-4121-93D1-5392EFA59BC0}" dt="2022-09-29T08:52:38.220" v="1735" actId="478"/>
          <ac:spMkLst>
            <pc:docMk/>
            <pc:sldMk cId="3812632878" sldId="302"/>
            <ac:spMk id="2" creationId="{7EF24564-1F07-4772-BA62-CA04285C886C}"/>
          </ac:spMkLst>
        </pc:spChg>
        <pc:picChg chg="mod">
          <ac:chgData name="Somuri, HimaVarsha" userId="2e8fad45-9c90-4e7d-b0a4-faf64360d669" providerId="ADAL" clId="{5478CB75-37B0-4121-93D1-5392EFA59BC0}" dt="2022-09-29T08:52:42.013" v="1736" actId="1076"/>
          <ac:picMkLst>
            <pc:docMk/>
            <pc:sldMk cId="3812632878" sldId="302"/>
            <ac:picMk id="5" creationId="{081C9252-DE14-495D-8BEE-EACDE9C530D5}"/>
          </ac:picMkLst>
        </pc:picChg>
      </pc:sldChg>
      <pc:sldChg chg="delSp modSp mod">
        <pc:chgData name="Somuri, HimaVarsha" userId="2e8fad45-9c90-4e7d-b0a4-faf64360d669" providerId="ADAL" clId="{5478CB75-37B0-4121-93D1-5392EFA59BC0}" dt="2022-09-29T08:53:41.688" v="1744" actId="478"/>
        <pc:sldMkLst>
          <pc:docMk/>
          <pc:sldMk cId="2686023392" sldId="303"/>
        </pc:sldMkLst>
        <pc:spChg chg="del mod">
          <ac:chgData name="Somuri, HimaVarsha" userId="2e8fad45-9c90-4e7d-b0a4-faf64360d669" providerId="ADAL" clId="{5478CB75-37B0-4121-93D1-5392EFA59BC0}" dt="2022-09-29T08:53:41.688" v="1744" actId="478"/>
          <ac:spMkLst>
            <pc:docMk/>
            <pc:sldMk cId="2686023392" sldId="303"/>
            <ac:spMk id="2" creationId="{850F6443-0430-4118-BD44-534E7A5826F4}"/>
          </ac:spMkLst>
        </pc:spChg>
      </pc:sldChg>
      <pc:sldChg chg="delSp modSp mod">
        <pc:chgData name="Somuri, HimaVarsha" userId="2e8fad45-9c90-4e7d-b0a4-faf64360d669" providerId="ADAL" clId="{5478CB75-37B0-4121-93D1-5392EFA59BC0}" dt="2022-09-29T08:53:11.316" v="1742" actId="478"/>
        <pc:sldMkLst>
          <pc:docMk/>
          <pc:sldMk cId="831425595" sldId="304"/>
        </pc:sldMkLst>
        <pc:spChg chg="del mod">
          <ac:chgData name="Somuri, HimaVarsha" userId="2e8fad45-9c90-4e7d-b0a4-faf64360d669" providerId="ADAL" clId="{5478CB75-37B0-4121-93D1-5392EFA59BC0}" dt="2022-09-29T08:53:11.316" v="1742" actId="478"/>
          <ac:spMkLst>
            <pc:docMk/>
            <pc:sldMk cId="831425595" sldId="304"/>
            <ac:spMk id="2" creationId="{1D1A51C9-7D7E-4B93-9807-4FF53343D780}"/>
          </ac:spMkLst>
        </pc:spChg>
      </pc:sldChg>
      <pc:sldChg chg="delSp modSp mod">
        <pc:chgData name="Somuri, HimaVarsha" userId="2e8fad45-9c90-4e7d-b0a4-faf64360d669" providerId="ADAL" clId="{5478CB75-37B0-4121-93D1-5392EFA59BC0}" dt="2022-09-29T08:53:49.379" v="1746" actId="478"/>
        <pc:sldMkLst>
          <pc:docMk/>
          <pc:sldMk cId="2079129650" sldId="305"/>
        </pc:sldMkLst>
        <pc:spChg chg="del mod">
          <ac:chgData name="Somuri, HimaVarsha" userId="2e8fad45-9c90-4e7d-b0a4-faf64360d669" providerId="ADAL" clId="{5478CB75-37B0-4121-93D1-5392EFA59BC0}" dt="2022-09-29T08:53:49.379" v="1746" actId="478"/>
          <ac:spMkLst>
            <pc:docMk/>
            <pc:sldMk cId="2079129650" sldId="305"/>
            <ac:spMk id="2" creationId="{B0342990-D28E-4F10-AFEC-F153AD2B9B26}"/>
          </ac:spMkLst>
        </pc:spChg>
      </pc:sldChg>
      <pc:sldChg chg="delSp modSp new mod">
        <pc:chgData name="Somuri, HimaVarsha" userId="2e8fad45-9c90-4e7d-b0a4-faf64360d669" providerId="ADAL" clId="{5478CB75-37B0-4121-93D1-5392EFA59BC0}" dt="2022-09-29T08:56:15.605" v="1876" actId="20577"/>
        <pc:sldMkLst>
          <pc:docMk/>
          <pc:sldMk cId="1651015230" sldId="307"/>
        </pc:sldMkLst>
        <pc:spChg chg="del mod">
          <ac:chgData name="Somuri, HimaVarsha" userId="2e8fad45-9c90-4e7d-b0a4-faf64360d669" providerId="ADAL" clId="{5478CB75-37B0-4121-93D1-5392EFA59BC0}" dt="2022-09-29T08:54:05.153" v="1749" actId="478"/>
          <ac:spMkLst>
            <pc:docMk/>
            <pc:sldMk cId="1651015230" sldId="307"/>
            <ac:spMk id="2" creationId="{9F59D6CB-5678-43FD-85CA-23E6AA5A8F72}"/>
          </ac:spMkLst>
        </pc:spChg>
        <pc:spChg chg="mod">
          <ac:chgData name="Somuri, HimaVarsha" userId="2e8fad45-9c90-4e7d-b0a4-faf64360d669" providerId="ADAL" clId="{5478CB75-37B0-4121-93D1-5392EFA59BC0}" dt="2022-09-29T08:56:15.605" v="1876" actId="20577"/>
          <ac:spMkLst>
            <pc:docMk/>
            <pc:sldMk cId="1651015230" sldId="307"/>
            <ac:spMk id="3" creationId="{7E813AEC-408A-4D80-A233-7DBAFE25E958}"/>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411439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36297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6731138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a:t>”</a:t>
            </a:r>
          </a:p>
        </p:txBody>
      </p:sp>
    </p:spTree>
    <p:extLst>
      <p:ext uri="{BB962C8B-B14F-4D97-AF65-F5344CB8AC3E}">
        <p14:creationId xmlns:p14="http://schemas.microsoft.com/office/powerpoint/2010/main" val="13659842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411888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4054340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7768221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21579753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2259547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279184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146944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393939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smtClean="0"/>
              <a:t>9/29/2022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1752900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482322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530538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9/29/2022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016335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162082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9/29/2022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a:p>
        </p:txBody>
      </p:sp>
    </p:spTree>
    <p:extLst>
      <p:ext uri="{BB962C8B-B14F-4D97-AF65-F5344CB8AC3E}">
        <p14:creationId xmlns:p14="http://schemas.microsoft.com/office/powerpoint/2010/main" val="232896529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hyperlink" Target="https://cloud.docker.com/"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ADA19-85C4-4D5A-92A6-1C1E2A1BED1A}"/>
              </a:ext>
            </a:extLst>
          </p:cNvPr>
          <p:cNvSpPr>
            <a:spLocks noGrp="1"/>
          </p:cNvSpPr>
          <p:nvPr>
            <p:ph type="ctrTitle"/>
          </p:nvPr>
        </p:nvSpPr>
        <p:spPr>
          <a:xfrm>
            <a:off x="1524000" y="1122363"/>
            <a:ext cx="9144000" cy="1931555"/>
          </a:xfrm>
        </p:spPr>
        <p:txBody>
          <a:bodyPr/>
          <a:lstStyle/>
          <a:p>
            <a:r>
              <a:rPr lang="en-AU"/>
              <a:t>Docker </a:t>
            </a:r>
          </a:p>
        </p:txBody>
      </p:sp>
      <p:sp>
        <p:nvSpPr>
          <p:cNvPr id="3" name="Subtitle 2">
            <a:extLst>
              <a:ext uri="{FF2B5EF4-FFF2-40B4-BE49-F238E27FC236}">
                <a16:creationId xmlns:a16="http://schemas.microsoft.com/office/drawing/2014/main" id="{3FB09C09-4312-49AD-8DAE-CBFA94A7303B}"/>
              </a:ext>
            </a:extLst>
          </p:cNvPr>
          <p:cNvSpPr>
            <a:spLocks noGrp="1"/>
          </p:cNvSpPr>
          <p:nvPr>
            <p:ph type="subTitle" idx="1"/>
          </p:nvPr>
        </p:nvSpPr>
        <p:spPr>
          <a:xfrm>
            <a:off x="6096000" y="3602038"/>
            <a:ext cx="5354876" cy="1655762"/>
          </a:xfrm>
        </p:spPr>
        <p:txBody>
          <a:bodyPr>
            <a:normAutofit fontScale="85000" lnSpcReduction="20000"/>
          </a:bodyPr>
          <a:lstStyle/>
          <a:p>
            <a:r>
              <a:rPr lang="en-AU" sz="2800" b="1">
                <a:solidFill>
                  <a:schemeClr val="tx1"/>
                </a:solidFill>
              </a:rPr>
              <a:t>Hima Varsha </a:t>
            </a:r>
            <a:r>
              <a:rPr lang="en-AU" sz="2800" b="1" err="1">
                <a:solidFill>
                  <a:schemeClr val="tx1"/>
                </a:solidFill>
              </a:rPr>
              <a:t>Somuri</a:t>
            </a:r>
            <a:endParaRPr lang="en-AU" sz="2800" b="1">
              <a:solidFill>
                <a:schemeClr val="tx1"/>
              </a:solidFill>
            </a:endParaRPr>
          </a:p>
          <a:p>
            <a:r>
              <a:rPr lang="en-AU" sz="2800" b="1">
                <a:solidFill>
                  <a:schemeClr val="tx1"/>
                </a:solidFill>
              </a:rPr>
              <a:t>FARYAL BAREEN</a:t>
            </a:r>
            <a:endParaRPr lang="en-US" sz="2800" b="1">
              <a:solidFill>
                <a:schemeClr val="tx1"/>
              </a:solidFill>
            </a:endParaRPr>
          </a:p>
          <a:p>
            <a:r>
              <a:rPr lang="en-AU" sz="2800" b="1">
                <a:solidFill>
                  <a:schemeClr val="tx1"/>
                </a:solidFill>
              </a:rPr>
              <a:t>M.N Ankitha</a:t>
            </a:r>
          </a:p>
          <a:p>
            <a:r>
              <a:rPr lang="en-AU" sz="2800" b="1">
                <a:solidFill>
                  <a:schemeClr val="tx1"/>
                </a:solidFill>
              </a:rPr>
              <a:t>Godavari Krishna Sujith</a:t>
            </a:r>
            <a:r>
              <a:rPr lang="en-AU" sz="2800"/>
              <a:t> </a:t>
            </a:r>
          </a:p>
        </p:txBody>
      </p:sp>
    </p:spTree>
    <p:extLst>
      <p:ext uri="{BB962C8B-B14F-4D97-AF65-F5344CB8AC3E}">
        <p14:creationId xmlns:p14="http://schemas.microsoft.com/office/powerpoint/2010/main" val="84596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9B521-4D7F-492B-98E8-CA08635E5701}"/>
              </a:ext>
            </a:extLst>
          </p:cNvPr>
          <p:cNvSpPr>
            <a:spLocks noGrp="1"/>
          </p:cNvSpPr>
          <p:nvPr>
            <p:ph type="title"/>
          </p:nvPr>
        </p:nvSpPr>
        <p:spPr>
          <a:xfrm>
            <a:off x="648931" y="629266"/>
            <a:ext cx="4166510" cy="1622321"/>
          </a:xfrm>
        </p:spPr>
        <p:txBody>
          <a:bodyPr>
            <a:normAutofit/>
          </a:bodyPr>
          <a:lstStyle/>
          <a:p>
            <a:pPr marL="571500" indent="-571500">
              <a:lnSpc>
                <a:spcPct val="90000"/>
              </a:lnSpc>
              <a:buFont typeface="Wingdings"/>
              <a:buChar char="v"/>
            </a:pPr>
            <a:r>
              <a:rPr lang="en-AU" sz="3600">
                <a:ea typeface="+mj-lt"/>
                <a:cs typeface="+mj-lt"/>
              </a:rPr>
              <a:t>Docker – Setting MongoDB</a:t>
            </a:r>
            <a:endParaRPr lang="en-US" sz="3600"/>
          </a:p>
        </p:txBody>
      </p:sp>
      <p:sp>
        <p:nvSpPr>
          <p:cNvPr id="3" name="Content Placeholder 2">
            <a:extLst>
              <a:ext uri="{FF2B5EF4-FFF2-40B4-BE49-F238E27FC236}">
                <a16:creationId xmlns:a16="http://schemas.microsoft.com/office/drawing/2014/main" id="{5BD50A4F-FCDF-411C-B214-F1E0B89CEAFB}"/>
              </a:ext>
            </a:extLst>
          </p:cNvPr>
          <p:cNvSpPr>
            <a:spLocks noGrp="1"/>
          </p:cNvSpPr>
          <p:nvPr>
            <p:ph idx="1"/>
          </p:nvPr>
        </p:nvSpPr>
        <p:spPr>
          <a:xfrm>
            <a:off x="648931" y="2438400"/>
            <a:ext cx="4166509" cy="3785419"/>
          </a:xfrm>
        </p:spPr>
        <p:txBody>
          <a:bodyPr vert="horz" lIns="91440" tIns="45720" rIns="91440" bIns="45720" rtlCol="0">
            <a:normAutofit/>
          </a:bodyPr>
          <a:lstStyle/>
          <a:p>
            <a:r>
              <a:rPr lang="en-AU">
                <a:ea typeface="+mn-lt"/>
                <a:cs typeface="+mn-lt"/>
              </a:rPr>
              <a:t>MongoDB is a famous document-oriented database that is used by many modern-day web applications. </a:t>
            </a:r>
          </a:p>
          <a:p>
            <a:r>
              <a:rPr lang="en-AU">
                <a:ea typeface="+mn-lt"/>
                <a:cs typeface="+mn-lt"/>
              </a:rPr>
              <a:t> Step 1: The first step is to pull the image from Docker Hub.</a:t>
            </a:r>
            <a:endParaRPr lang="en-AU">
              <a:cs typeface="Calibri" panose="020F0502020204030204"/>
            </a:endParaRPr>
          </a:p>
        </p:txBody>
      </p:sp>
      <p:sp>
        <p:nvSpPr>
          <p:cNvPr id="3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36" name="Rectangle 10">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Table&#10;&#10;Description automatically generated">
            <a:extLst>
              <a:ext uri="{FF2B5EF4-FFF2-40B4-BE49-F238E27FC236}">
                <a16:creationId xmlns:a16="http://schemas.microsoft.com/office/drawing/2014/main" id="{7DEB8CD7-A4E1-1BDE-8A1E-1D418A876DA1}"/>
              </a:ext>
            </a:extLst>
          </p:cNvPr>
          <p:cNvPicPr>
            <a:picLocks noChangeAspect="1"/>
          </p:cNvPicPr>
          <p:nvPr/>
        </p:nvPicPr>
        <p:blipFill>
          <a:blip r:embed="rId3"/>
          <a:stretch>
            <a:fillRect/>
          </a:stretch>
        </p:blipFill>
        <p:spPr>
          <a:xfrm>
            <a:off x="6093992" y="1132008"/>
            <a:ext cx="5449889" cy="4224888"/>
          </a:xfrm>
          <a:prstGeom prst="rect">
            <a:avLst/>
          </a:prstGeom>
          <a:effectLst/>
        </p:spPr>
      </p:pic>
      <p:sp>
        <p:nvSpPr>
          <p:cNvPr id="40" name="Rectangle 14">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57414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0" name="Content Placeholder 7">
            <a:extLst>
              <a:ext uri="{FF2B5EF4-FFF2-40B4-BE49-F238E27FC236}">
                <a16:creationId xmlns:a16="http://schemas.microsoft.com/office/drawing/2014/main" id="{53904994-2882-1C44-A1E2-6C224D225FBE}"/>
              </a:ext>
            </a:extLst>
          </p:cNvPr>
          <p:cNvSpPr>
            <a:spLocks noGrp="1"/>
          </p:cNvSpPr>
          <p:nvPr>
            <p:ph idx="1"/>
          </p:nvPr>
        </p:nvSpPr>
        <p:spPr>
          <a:xfrm>
            <a:off x="648931" y="2438400"/>
            <a:ext cx="4166509" cy="3785419"/>
          </a:xfrm>
        </p:spPr>
        <p:txBody>
          <a:bodyPr vert="horz" lIns="91440" tIns="45720" rIns="91440" bIns="45720" rtlCol="0" anchor="t">
            <a:normAutofit/>
          </a:bodyPr>
          <a:lstStyle/>
          <a:p>
            <a:r>
              <a:rPr lang="en-US" sz="3600">
                <a:ea typeface="+mj-lt"/>
                <a:cs typeface="+mj-lt"/>
              </a:rPr>
              <a:t>Step 2:</a:t>
            </a:r>
          </a:p>
          <a:p>
            <a:pPr>
              <a:buClr>
                <a:srgbClr val="F7F7F7"/>
              </a:buClr>
              <a:buFont typeface="Wingdings" charset="2"/>
              <a:buChar char="Ø"/>
            </a:pPr>
            <a:endParaRPr lang="en-US"/>
          </a:p>
        </p:txBody>
      </p:sp>
      <p:sp>
        <p:nvSpPr>
          <p:cNvPr id="26"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32"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Graphical user interface, text, application, email&#10;&#10;Description automatically generated">
            <a:extLst>
              <a:ext uri="{FF2B5EF4-FFF2-40B4-BE49-F238E27FC236}">
                <a16:creationId xmlns:a16="http://schemas.microsoft.com/office/drawing/2014/main" id="{25BC6357-591D-B03A-0116-5FBBD7DE1C82}"/>
              </a:ext>
            </a:extLst>
          </p:cNvPr>
          <p:cNvPicPr>
            <a:picLocks noChangeAspect="1"/>
          </p:cNvPicPr>
          <p:nvPr/>
        </p:nvPicPr>
        <p:blipFill>
          <a:blip r:embed="rId3"/>
          <a:stretch>
            <a:fillRect/>
          </a:stretch>
        </p:blipFill>
        <p:spPr>
          <a:xfrm>
            <a:off x="6093992" y="1179819"/>
            <a:ext cx="5752601" cy="4811510"/>
          </a:xfrm>
          <a:prstGeom prst="rect">
            <a:avLst/>
          </a:prstGeom>
          <a:effectLst/>
        </p:spPr>
      </p:pic>
      <p:sp>
        <p:nvSpPr>
          <p:cNvPr id="34"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53178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38" name="Picture 8">
            <a:extLst>
              <a:ext uri="{FF2B5EF4-FFF2-40B4-BE49-F238E27FC236}">
                <a16:creationId xmlns:a16="http://schemas.microsoft.com/office/drawing/2014/main" id="{BED40652-2041-40A8-BD19-21743226681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9" name="Picture 10">
            <a:extLst>
              <a:ext uri="{FF2B5EF4-FFF2-40B4-BE49-F238E27FC236}">
                <a16:creationId xmlns:a16="http://schemas.microsoft.com/office/drawing/2014/main" id="{3F9E3962-D4A6-4AE1-88E9-74BCE5EB88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0" name="Oval 12">
            <a:extLst>
              <a:ext uri="{FF2B5EF4-FFF2-40B4-BE49-F238E27FC236}">
                <a16:creationId xmlns:a16="http://schemas.microsoft.com/office/drawing/2014/main" id="{4C6C9A81-EBD8-4A7D-BE1B-7520E2A46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2" name="Picture 14">
            <a:extLst>
              <a:ext uri="{FF2B5EF4-FFF2-40B4-BE49-F238E27FC236}">
                <a16:creationId xmlns:a16="http://schemas.microsoft.com/office/drawing/2014/main" id="{79C71F41-5AA1-428C-A1E3-0BD5A76911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43" name="Picture 16">
            <a:extLst>
              <a:ext uri="{FF2B5EF4-FFF2-40B4-BE49-F238E27FC236}">
                <a16:creationId xmlns:a16="http://schemas.microsoft.com/office/drawing/2014/main" id="{8AA17048-7FB7-46CB-B99B-8D9D66ECA5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45" name="Rectangle 18">
            <a:extLst>
              <a:ext uri="{FF2B5EF4-FFF2-40B4-BE49-F238E27FC236}">
                <a16:creationId xmlns:a16="http://schemas.microsoft.com/office/drawing/2014/main" id="{1CFBC036-F1E2-42B1-B205-11560583B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C700DC9-ADD6-51FB-5B9E-1D874128DD53}"/>
              </a:ext>
            </a:extLst>
          </p:cNvPr>
          <p:cNvSpPr>
            <a:spLocks noGrp="1"/>
          </p:cNvSpPr>
          <p:nvPr>
            <p:ph type="title"/>
          </p:nvPr>
        </p:nvSpPr>
        <p:spPr>
          <a:xfrm>
            <a:off x="8191925" y="1325880"/>
            <a:ext cx="3352375" cy="3066507"/>
          </a:xfrm>
          <a:prstGeom prst="ellipse">
            <a:avLst/>
          </a:prstGeom>
        </p:spPr>
        <p:txBody>
          <a:bodyPr vert="horz" lIns="91440" tIns="45720" rIns="91440" bIns="45720" rtlCol="0" anchor="b">
            <a:normAutofit/>
          </a:bodyPr>
          <a:lstStyle/>
          <a:p>
            <a:pPr marL="685800" indent="-685800">
              <a:buFont typeface="Wingdings"/>
              <a:buChar char="Ø"/>
            </a:pPr>
            <a:r>
              <a:rPr lang="en-US" sz="3600"/>
              <a:t>Step-3</a:t>
            </a:r>
          </a:p>
        </p:txBody>
      </p:sp>
      <p:sp>
        <p:nvSpPr>
          <p:cNvPr id="47" name="Rectangle 20">
            <a:extLst>
              <a:ext uri="{FF2B5EF4-FFF2-40B4-BE49-F238E27FC236}">
                <a16:creationId xmlns:a16="http://schemas.microsoft.com/office/drawing/2014/main" id="{9200DA9A-C650-4C85-93DE-F8BFB9788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1571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36">
            <a:extLst>
              <a:ext uri="{FF2B5EF4-FFF2-40B4-BE49-F238E27FC236}">
                <a16:creationId xmlns:a16="http://schemas.microsoft.com/office/drawing/2014/main" id="{D8A2D167-807B-4285-BF5A-BE1660FA27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51" name="Freeform 5">
            <a:extLst>
              <a:ext uri="{FF2B5EF4-FFF2-40B4-BE49-F238E27FC236}">
                <a16:creationId xmlns:a16="http://schemas.microsoft.com/office/drawing/2014/main" id="{83B96611-4BCB-4210-9437-6F78615AB7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3708596"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Text&#10;&#10;Description automatically generated">
            <a:extLst>
              <a:ext uri="{FF2B5EF4-FFF2-40B4-BE49-F238E27FC236}">
                <a16:creationId xmlns:a16="http://schemas.microsoft.com/office/drawing/2014/main" id="{756506E2-6E4B-A76E-7600-F37DD8655FCA}"/>
              </a:ext>
            </a:extLst>
          </p:cNvPr>
          <p:cNvPicPr>
            <a:picLocks noChangeAspect="1"/>
          </p:cNvPicPr>
          <p:nvPr/>
        </p:nvPicPr>
        <p:blipFill>
          <a:blip r:embed="rId7"/>
          <a:stretch>
            <a:fillRect/>
          </a:stretch>
        </p:blipFill>
        <p:spPr>
          <a:xfrm>
            <a:off x="643854" y="1043439"/>
            <a:ext cx="6663568" cy="4806375"/>
          </a:xfrm>
          <a:prstGeom prst="rect">
            <a:avLst/>
          </a:prstGeom>
          <a:effectLst/>
        </p:spPr>
      </p:pic>
    </p:spTree>
    <p:extLst>
      <p:ext uri="{BB962C8B-B14F-4D97-AF65-F5344CB8AC3E}">
        <p14:creationId xmlns:p14="http://schemas.microsoft.com/office/powerpoint/2010/main" val="1623461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6BDB-A02E-4946-B1EB-784AEE405DC3}"/>
              </a:ext>
            </a:extLst>
          </p:cNvPr>
          <p:cNvSpPr>
            <a:spLocks noGrp="1"/>
          </p:cNvSpPr>
          <p:nvPr>
            <p:ph type="title"/>
          </p:nvPr>
        </p:nvSpPr>
        <p:spPr>
          <a:xfrm>
            <a:off x="648931" y="879297"/>
            <a:ext cx="4166510" cy="1372290"/>
          </a:xfrm>
        </p:spPr>
        <p:txBody>
          <a:bodyPr>
            <a:normAutofit/>
          </a:bodyPr>
          <a:lstStyle/>
          <a:p>
            <a:pPr marL="285750" indent="-285750">
              <a:buFont typeface="Wingdings"/>
              <a:buChar char="Ø"/>
            </a:pPr>
            <a:r>
              <a:rPr lang="en-AU">
                <a:ea typeface="+mj-lt"/>
                <a:cs typeface="+mj-lt"/>
              </a:rPr>
              <a:t>Step 4:</a:t>
            </a:r>
            <a:endParaRPr lang="en-US"/>
          </a:p>
        </p:txBody>
      </p:sp>
      <p:sp>
        <p:nvSpPr>
          <p:cNvPr id="20" name="Content Placeholder 19">
            <a:extLst>
              <a:ext uri="{FF2B5EF4-FFF2-40B4-BE49-F238E27FC236}">
                <a16:creationId xmlns:a16="http://schemas.microsoft.com/office/drawing/2014/main" id="{812D7A6F-AB81-3DA3-3E2B-0E3233F49293}"/>
              </a:ext>
            </a:extLst>
          </p:cNvPr>
          <p:cNvSpPr>
            <a:spLocks noGrp="1"/>
          </p:cNvSpPr>
          <p:nvPr>
            <p:ph idx="1"/>
          </p:nvPr>
        </p:nvSpPr>
        <p:spPr>
          <a:xfrm>
            <a:off x="648931" y="2438400"/>
            <a:ext cx="4166509" cy="3785419"/>
          </a:xfrm>
        </p:spPr>
        <p:txBody>
          <a:bodyPr vert="horz" lIns="91440" tIns="45720" rIns="91440" bIns="45720" rtlCol="0" anchor="t">
            <a:normAutofit fontScale="92500" lnSpcReduction="10000"/>
          </a:bodyPr>
          <a:lstStyle/>
          <a:p>
            <a:pPr>
              <a:buFont typeface="Wingdings" charset="2"/>
              <a:buChar char="Ø"/>
            </a:pPr>
            <a:r>
              <a:rPr lang="en-AU"/>
              <a:t>Now that we have the image for Mongo, let’s first run a MongoDB container which will be our instance for MongoDB. </a:t>
            </a:r>
            <a:endParaRPr lang="en-US"/>
          </a:p>
          <a:p>
            <a:pPr>
              <a:buClr>
                <a:srgbClr val="4472C4"/>
              </a:buClr>
            </a:pPr>
            <a:endParaRPr lang="en-AU">
              <a:ea typeface="+mj-lt"/>
              <a:cs typeface="+mj-lt"/>
            </a:endParaRPr>
          </a:p>
          <a:p>
            <a:pPr>
              <a:buClr>
                <a:srgbClr val="4472C4"/>
              </a:buClr>
            </a:pPr>
            <a:r>
              <a:rPr lang="en-AU" b="1">
                <a:ea typeface="+mj-lt"/>
                <a:cs typeface="+mj-lt"/>
              </a:rPr>
              <a:t>sudo docker –it –d mongo</a:t>
            </a:r>
            <a:endParaRPr lang="en-AU"/>
          </a:p>
          <a:p>
            <a:pPr>
              <a:buClr>
                <a:srgbClr val="4472C4"/>
              </a:buClr>
              <a:buFont typeface="Wingdings" charset="2"/>
              <a:buChar char="Ø"/>
            </a:pPr>
            <a:endParaRPr lang="en-AU">
              <a:ea typeface="+mj-lt"/>
              <a:cs typeface="+mj-lt"/>
            </a:endParaRPr>
          </a:p>
          <a:p>
            <a:pPr marL="0" indent="0">
              <a:buClr>
                <a:srgbClr val="F7F7F7"/>
              </a:buClr>
              <a:buNone/>
            </a:pPr>
            <a:endParaRPr lang="en-AU" b="1">
              <a:ea typeface="+mj-lt"/>
              <a:cs typeface="+mj-lt"/>
            </a:endParaRPr>
          </a:p>
          <a:p>
            <a:pPr marL="0" indent="0">
              <a:buNone/>
            </a:pPr>
            <a:br>
              <a:rPr lang="en-AU"/>
            </a:br>
            <a:br>
              <a:rPr lang="en-AU"/>
            </a:br>
            <a:endParaRPr lang="en-AU"/>
          </a:p>
        </p:txBody>
      </p:sp>
      <p:sp>
        <p:nvSpPr>
          <p:cNvPr id="2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Text&#10;&#10;Description automatically generated">
            <a:extLst>
              <a:ext uri="{FF2B5EF4-FFF2-40B4-BE49-F238E27FC236}">
                <a16:creationId xmlns:a16="http://schemas.microsoft.com/office/drawing/2014/main" id="{1A7CA044-0BE2-5317-C55E-C5AC173BB3B1}"/>
              </a:ext>
            </a:extLst>
          </p:cNvPr>
          <p:cNvPicPr>
            <a:picLocks noChangeAspect="1"/>
          </p:cNvPicPr>
          <p:nvPr/>
        </p:nvPicPr>
        <p:blipFill>
          <a:blip r:embed="rId3"/>
          <a:stretch>
            <a:fillRect/>
          </a:stretch>
        </p:blipFill>
        <p:spPr>
          <a:xfrm>
            <a:off x="6093992" y="1414202"/>
            <a:ext cx="5449889" cy="3553341"/>
          </a:xfrm>
          <a:prstGeom prst="rect">
            <a:avLst/>
          </a:prstGeom>
          <a:effectLst/>
        </p:spPr>
      </p:pic>
      <p:sp>
        <p:nvSpPr>
          <p:cNvPr id="31"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902383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2C06B-0449-F6A0-A54C-A56FDF0F7BC8}"/>
              </a:ext>
            </a:extLst>
          </p:cNvPr>
          <p:cNvSpPr>
            <a:spLocks noGrp="1"/>
          </p:cNvSpPr>
          <p:nvPr>
            <p:ph type="title"/>
          </p:nvPr>
        </p:nvSpPr>
        <p:spPr>
          <a:xfrm>
            <a:off x="646112" y="452718"/>
            <a:ext cx="4165580" cy="1400530"/>
          </a:xfrm>
        </p:spPr>
        <p:txBody>
          <a:bodyPr>
            <a:normAutofit/>
          </a:bodyPr>
          <a:lstStyle/>
          <a:p>
            <a:pPr marL="571500" indent="-571500">
              <a:lnSpc>
                <a:spcPct val="90000"/>
              </a:lnSpc>
              <a:buFont typeface="Wingdings"/>
              <a:buChar char="Ø"/>
            </a:pPr>
            <a:r>
              <a:rPr lang="en-US" sz="2900">
                <a:ea typeface="+mj-lt"/>
                <a:cs typeface="+mj-lt"/>
              </a:rPr>
              <a:t>Step 5:</a:t>
            </a:r>
            <a:br>
              <a:rPr lang="en-US" sz="2900">
                <a:ea typeface="+mj-lt"/>
                <a:cs typeface="+mj-lt"/>
              </a:rPr>
            </a:br>
            <a:br>
              <a:rPr lang="en-US" sz="2900">
                <a:ea typeface="+mj-lt"/>
                <a:cs typeface="+mj-lt"/>
              </a:rPr>
            </a:br>
            <a:endParaRPr lang="en-US" sz="2900"/>
          </a:p>
        </p:txBody>
      </p:sp>
      <p:sp>
        <p:nvSpPr>
          <p:cNvPr id="22" name="Freeform 23">
            <a:extLst>
              <a:ext uri="{FF2B5EF4-FFF2-40B4-BE49-F238E27FC236}">
                <a16:creationId xmlns:a16="http://schemas.microsoft.com/office/drawing/2014/main" id="{03AB108C-BDDC-44FB-8807-C8BCFA1EC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Freeform 5">
            <a:extLst>
              <a:ext uri="{FF2B5EF4-FFF2-40B4-BE49-F238E27FC236}">
                <a16:creationId xmlns:a16="http://schemas.microsoft.com/office/drawing/2014/main" id="{32A09DC1-DBD1-47F5-AD85-91D4282A8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29" name="Rectangle 28">
            <a:extLst>
              <a:ext uri="{FF2B5EF4-FFF2-40B4-BE49-F238E27FC236}">
                <a16:creationId xmlns:a16="http://schemas.microsoft.com/office/drawing/2014/main" id="{A0A132F4-1366-4FE7-B926-46855B404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11" y="0"/>
            <a:ext cx="6098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Text&#10;&#10;Description automatically generated">
            <a:extLst>
              <a:ext uri="{FF2B5EF4-FFF2-40B4-BE49-F238E27FC236}">
                <a16:creationId xmlns:a16="http://schemas.microsoft.com/office/drawing/2014/main" id="{2543E92F-67AC-75D8-EEAB-B2D89239B17F}"/>
              </a:ext>
            </a:extLst>
          </p:cNvPr>
          <p:cNvPicPr>
            <a:picLocks noChangeAspect="1"/>
          </p:cNvPicPr>
          <p:nvPr/>
        </p:nvPicPr>
        <p:blipFill>
          <a:blip r:embed="rId3"/>
          <a:stretch>
            <a:fillRect/>
          </a:stretch>
        </p:blipFill>
        <p:spPr>
          <a:xfrm>
            <a:off x="6094410" y="1157015"/>
            <a:ext cx="5770939" cy="1524923"/>
          </a:xfrm>
          <a:prstGeom prst="rect">
            <a:avLst/>
          </a:prstGeom>
          <a:effectLst/>
        </p:spPr>
      </p:pic>
      <p:sp>
        <p:nvSpPr>
          <p:cNvPr id="31" name="Rectangle 30">
            <a:extLst>
              <a:ext uri="{FF2B5EF4-FFF2-40B4-BE49-F238E27FC236}">
                <a16:creationId xmlns:a16="http://schemas.microsoft.com/office/drawing/2014/main" id="{397651E4-CAAE-4DB7-B319-EFBAD1C11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Content Placeholder 19">
            <a:extLst>
              <a:ext uri="{FF2B5EF4-FFF2-40B4-BE49-F238E27FC236}">
                <a16:creationId xmlns:a16="http://schemas.microsoft.com/office/drawing/2014/main" id="{538AFED7-489F-A185-C97A-98E00D13065E}"/>
              </a:ext>
            </a:extLst>
          </p:cNvPr>
          <p:cNvSpPr>
            <a:spLocks noGrp="1"/>
          </p:cNvSpPr>
          <p:nvPr>
            <p:ph idx="1"/>
          </p:nvPr>
        </p:nvSpPr>
        <p:spPr>
          <a:xfrm>
            <a:off x="646113" y="2052918"/>
            <a:ext cx="4165146" cy="4195481"/>
          </a:xfrm>
        </p:spPr>
        <p:txBody>
          <a:bodyPr vert="horz" lIns="91440" tIns="45720" rIns="91440" bIns="45720" rtlCol="0">
            <a:normAutofit/>
          </a:bodyPr>
          <a:lstStyle/>
          <a:p>
            <a:pPr>
              <a:lnSpc>
                <a:spcPct val="90000"/>
              </a:lnSpc>
              <a:buFont typeface="Wingdings" charset="2"/>
              <a:buChar char="ü"/>
            </a:pPr>
            <a:r>
              <a:rPr lang="en-US" sz="1700"/>
              <a:t>Now let’s spin up another container which will act as our client which will be used to connect to the MongoDB database. </a:t>
            </a:r>
          </a:p>
          <a:p>
            <a:pPr>
              <a:lnSpc>
                <a:spcPct val="90000"/>
              </a:lnSpc>
              <a:buClr>
                <a:srgbClr val="8AD0D6"/>
              </a:buClr>
              <a:buFont typeface="Wingdings" charset="2"/>
              <a:buChar char="ü"/>
            </a:pPr>
            <a:r>
              <a:rPr lang="en-US" sz="1700" err="1">
                <a:ea typeface="+mj-lt"/>
                <a:cs typeface="+mj-lt"/>
              </a:rPr>
              <a:t>sudo</a:t>
            </a:r>
            <a:r>
              <a:rPr lang="en-US" sz="1700" b="1">
                <a:ea typeface="+mj-lt"/>
                <a:cs typeface="+mj-lt"/>
              </a:rPr>
              <a:t> docker run –it –link=</a:t>
            </a:r>
            <a:r>
              <a:rPr lang="en-US" sz="1700" b="1" err="1">
                <a:ea typeface="+mj-lt"/>
                <a:cs typeface="+mj-lt"/>
              </a:rPr>
              <a:t>tender_poitras:mongo</a:t>
            </a:r>
            <a:r>
              <a:rPr lang="en-US" sz="1700" b="1">
                <a:ea typeface="+mj-lt"/>
                <a:cs typeface="+mj-lt"/>
              </a:rPr>
              <a:t> mongo /bin/bash </a:t>
            </a:r>
            <a:endParaRPr lang="en-US" sz="1700">
              <a:ea typeface="+mj-lt"/>
              <a:cs typeface="+mj-lt"/>
            </a:endParaRPr>
          </a:p>
          <a:p>
            <a:pPr>
              <a:lnSpc>
                <a:spcPct val="90000"/>
              </a:lnSpc>
              <a:buClr>
                <a:srgbClr val="8AD0D6"/>
              </a:buClr>
              <a:buFont typeface="Wingdings" charset="2"/>
              <a:buChar char="ü"/>
            </a:pPr>
            <a:r>
              <a:rPr lang="en-US" sz="1700" err="1">
                <a:ea typeface="+mj-lt"/>
                <a:cs typeface="+mj-lt"/>
              </a:rPr>
              <a:t>sudo</a:t>
            </a:r>
            <a:r>
              <a:rPr lang="en-US" sz="1700" b="1">
                <a:ea typeface="+mj-lt"/>
                <a:cs typeface="+mj-lt"/>
              </a:rPr>
              <a:t> docker run –it –link=</a:t>
            </a:r>
            <a:r>
              <a:rPr lang="en-US" sz="1700" b="1" err="1">
                <a:ea typeface="+mj-lt"/>
                <a:cs typeface="+mj-lt"/>
              </a:rPr>
              <a:t>tender_poitras:mongo</a:t>
            </a:r>
            <a:r>
              <a:rPr lang="en-US" sz="1700" b="1">
                <a:ea typeface="+mj-lt"/>
                <a:cs typeface="+mj-lt"/>
              </a:rPr>
              <a:t> mongo /bin/bash </a:t>
            </a:r>
            <a:br>
              <a:rPr lang="en-US" sz="1700"/>
            </a:br>
            <a:br>
              <a:rPr lang="en-US" sz="1700"/>
            </a:br>
            <a:br>
              <a:rPr lang="en-US" sz="1700" b="1"/>
            </a:br>
            <a:br>
              <a:rPr lang="en-US" sz="1700"/>
            </a:br>
            <a:endParaRPr lang="en-US" sz="1700">
              <a:ea typeface="+mj-lt"/>
              <a:cs typeface="+mj-lt"/>
            </a:endParaRPr>
          </a:p>
        </p:txBody>
      </p:sp>
      <p:pic>
        <p:nvPicPr>
          <p:cNvPr id="5" name="Picture 5" descr="Text&#10;&#10;Description automatically generated">
            <a:extLst>
              <a:ext uri="{FF2B5EF4-FFF2-40B4-BE49-F238E27FC236}">
                <a16:creationId xmlns:a16="http://schemas.microsoft.com/office/drawing/2014/main" id="{C2903E65-4B4F-8EF2-FA6D-485873216E84}"/>
              </a:ext>
            </a:extLst>
          </p:cNvPr>
          <p:cNvPicPr>
            <a:picLocks noChangeAspect="1"/>
          </p:cNvPicPr>
          <p:nvPr/>
        </p:nvPicPr>
        <p:blipFill>
          <a:blip r:embed="rId4"/>
          <a:stretch>
            <a:fillRect/>
          </a:stretch>
        </p:blipFill>
        <p:spPr>
          <a:xfrm>
            <a:off x="6175432" y="2851416"/>
            <a:ext cx="5692240" cy="3396983"/>
          </a:xfrm>
          <a:prstGeom prst="rect">
            <a:avLst/>
          </a:prstGeom>
          <a:effectLst/>
        </p:spPr>
      </p:pic>
    </p:spTree>
    <p:extLst>
      <p:ext uri="{BB962C8B-B14F-4D97-AF65-F5344CB8AC3E}">
        <p14:creationId xmlns:p14="http://schemas.microsoft.com/office/powerpoint/2010/main" val="4003366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5E428-C2C6-392B-9A5D-23644D864632}"/>
              </a:ext>
            </a:extLst>
          </p:cNvPr>
          <p:cNvSpPr>
            <a:spLocks noGrp="1"/>
          </p:cNvSpPr>
          <p:nvPr>
            <p:ph type="title"/>
          </p:nvPr>
        </p:nvSpPr>
        <p:spPr>
          <a:xfrm>
            <a:off x="647701" y="452718"/>
            <a:ext cx="4765226" cy="1400530"/>
          </a:xfrm>
        </p:spPr>
        <p:txBody>
          <a:bodyPr>
            <a:normAutofit/>
          </a:bodyPr>
          <a:lstStyle/>
          <a:p>
            <a:pPr marL="171450" indent="-171450">
              <a:buFont typeface="Wingdings"/>
              <a:buChar char="Ø"/>
            </a:pPr>
            <a:r>
              <a:rPr lang="en-US">
                <a:ea typeface="+mj-lt"/>
                <a:cs typeface="+mj-lt"/>
              </a:rPr>
              <a:t>Step 6: </a:t>
            </a:r>
            <a:br>
              <a:rPr lang="en-US">
                <a:ea typeface="+mj-lt"/>
                <a:cs typeface="+mj-lt"/>
              </a:rPr>
            </a:br>
            <a:endParaRPr lang="en-US" b="1"/>
          </a:p>
        </p:txBody>
      </p:sp>
      <p:pic>
        <p:nvPicPr>
          <p:cNvPr id="4" name="Picture 4" descr="Text&#10;&#10;Description automatically generated">
            <a:extLst>
              <a:ext uri="{FF2B5EF4-FFF2-40B4-BE49-F238E27FC236}">
                <a16:creationId xmlns:a16="http://schemas.microsoft.com/office/drawing/2014/main" id="{813A4B93-AEA6-8FBC-D8F5-72DD903F8ADE}"/>
              </a:ext>
            </a:extLst>
          </p:cNvPr>
          <p:cNvPicPr>
            <a:picLocks noChangeAspect="1"/>
          </p:cNvPicPr>
          <p:nvPr/>
        </p:nvPicPr>
        <p:blipFill rotWithShape="1">
          <a:blip r:embed="rId3"/>
          <a:srcRect r="3" b="2877"/>
          <a:stretch/>
        </p:blipFill>
        <p:spPr>
          <a:xfrm>
            <a:off x="6103423" y="-1"/>
            <a:ext cx="6087038" cy="3428998"/>
          </a:xfrm>
          <a:prstGeom prst="rect">
            <a:avLst/>
          </a:prstGeom>
        </p:spPr>
      </p:pic>
      <p:sp>
        <p:nvSpPr>
          <p:cNvPr id="22" name="Rectangle 24">
            <a:extLst>
              <a:ext uri="{FF2B5EF4-FFF2-40B4-BE49-F238E27FC236}">
                <a16:creationId xmlns:a16="http://schemas.microsoft.com/office/drawing/2014/main" id="{9165386A-E775-4CBC-9618-5E68D0C84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Content Placeholder 19">
            <a:extLst>
              <a:ext uri="{FF2B5EF4-FFF2-40B4-BE49-F238E27FC236}">
                <a16:creationId xmlns:a16="http://schemas.microsoft.com/office/drawing/2014/main" id="{A30D4B2F-77AB-6876-E9EA-EB9229005051}"/>
              </a:ext>
            </a:extLst>
          </p:cNvPr>
          <p:cNvSpPr>
            <a:spLocks noGrp="1"/>
          </p:cNvSpPr>
          <p:nvPr>
            <p:ph idx="1"/>
          </p:nvPr>
        </p:nvSpPr>
        <p:spPr>
          <a:xfrm>
            <a:off x="647701" y="2052918"/>
            <a:ext cx="4764245" cy="4195481"/>
          </a:xfrm>
        </p:spPr>
        <p:txBody>
          <a:bodyPr vert="horz" lIns="91440" tIns="45720" rIns="91440" bIns="45720" rtlCol="0" anchor="t">
            <a:normAutofit/>
          </a:bodyPr>
          <a:lstStyle/>
          <a:p>
            <a:pPr>
              <a:buFont typeface="Wingdings" charset="2"/>
              <a:buChar char="q"/>
            </a:pPr>
            <a:r>
              <a:rPr lang="en-US" sz="2400"/>
              <a:t>Now it’s time to connect to the MongoDB server from the client container.</a:t>
            </a:r>
          </a:p>
          <a:p>
            <a:pPr>
              <a:buFont typeface="Wingdings" charset="2"/>
              <a:buChar char="q"/>
            </a:pPr>
            <a:r>
              <a:rPr lang="en-US" sz="2400">
                <a:ea typeface="+mj-lt"/>
                <a:cs typeface="+mj-lt"/>
              </a:rPr>
              <a:t> </a:t>
            </a:r>
            <a:r>
              <a:rPr lang="en-US" sz="2400" b="1"/>
              <a:t>mongo 172.17.0.2:27017</a:t>
            </a:r>
            <a:endParaRPr lang="en-US" sz="2400"/>
          </a:p>
          <a:p>
            <a:pPr>
              <a:buClr>
                <a:srgbClr val="4472C4"/>
              </a:buClr>
              <a:buFont typeface="Wingdings" charset="2"/>
              <a:buChar char="q"/>
            </a:pPr>
            <a:r>
              <a:rPr lang="en-US" sz="2400" b="1">
                <a:ea typeface="+mj-lt"/>
                <a:cs typeface="+mj-lt"/>
              </a:rPr>
              <a:t>use demo</a:t>
            </a:r>
          </a:p>
          <a:p>
            <a:pPr marL="0" indent="0">
              <a:buClr>
                <a:srgbClr val="8AD0D6"/>
              </a:buClr>
              <a:buNone/>
            </a:pPr>
            <a:br>
              <a:rPr lang="en-US"/>
            </a:br>
            <a:br>
              <a:rPr lang="en-US"/>
            </a:br>
            <a:endParaRPr lang="en-US" b="1"/>
          </a:p>
        </p:txBody>
      </p:sp>
      <p:pic>
        <p:nvPicPr>
          <p:cNvPr id="5" name="Picture 5">
            <a:extLst>
              <a:ext uri="{FF2B5EF4-FFF2-40B4-BE49-F238E27FC236}">
                <a16:creationId xmlns:a16="http://schemas.microsoft.com/office/drawing/2014/main" id="{06018376-F894-504B-EFDD-43EAFCC7C435}"/>
              </a:ext>
            </a:extLst>
          </p:cNvPr>
          <p:cNvPicPr>
            <a:picLocks noChangeAspect="1"/>
          </p:cNvPicPr>
          <p:nvPr/>
        </p:nvPicPr>
        <p:blipFill rotWithShape="1">
          <a:blip r:embed="rId4"/>
          <a:srcRect r="3" b="3307"/>
          <a:stretch/>
        </p:blipFill>
        <p:spPr>
          <a:xfrm>
            <a:off x="6103423" y="3428999"/>
            <a:ext cx="6087038" cy="3428540"/>
          </a:xfrm>
          <a:prstGeom prst="rect">
            <a:avLst/>
          </a:prstGeom>
        </p:spPr>
      </p:pic>
    </p:spTree>
    <p:extLst>
      <p:ext uri="{BB962C8B-B14F-4D97-AF65-F5344CB8AC3E}">
        <p14:creationId xmlns:p14="http://schemas.microsoft.com/office/powerpoint/2010/main" val="2050281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E11BA-CD71-9C2C-8625-1D850CE1D873}"/>
              </a:ext>
            </a:extLst>
          </p:cNvPr>
          <p:cNvSpPr>
            <a:spLocks noGrp="1"/>
          </p:cNvSpPr>
          <p:nvPr>
            <p:ph type="title"/>
          </p:nvPr>
        </p:nvSpPr>
        <p:spPr>
          <a:xfrm>
            <a:off x="648931" y="629266"/>
            <a:ext cx="4166510" cy="1622321"/>
          </a:xfrm>
        </p:spPr>
        <p:txBody>
          <a:bodyPr>
            <a:normAutofit/>
          </a:bodyPr>
          <a:lstStyle/>
          <a:p>
            <a:pPr marL="571500" indent="-571500">
              <a:lnSpc>
                <a:spcPct val="90000"/>
              </a:lnSpc>
              <a:buFont typeface="Wingdings"/>
              <a:buChar char="v"/>
            </a:pPr>
            <a:r>
              <a:rPr lang="en-US" sz="2600" b="1">
                <a:ea typeface="+mj-lt"/>
                <a:cs typeface="+mj-lt"/>
              </a:rPr>
              <a:t>Docker – Setting NGINX</a:t>
            </a:r>
            <a:br>
              <a:rPr lang="en-US" sz="2600" b="1">
                <a:ea typeface="+mj-lt"/>
                <a:cs typeface="+mj-lt"/>
              </a:rPr>
            </a:br>
            <a:br>
              <a:rPr lang="en-US" sz="2600">
                <a:ea typeface="+mj-lt"/>
                <a:cs typeface="+mj-lt"/>
              </a:rPr>
            </a:br>
            <a:endParaRPr lang="en-US" sz="2600"/>
          </a:p>
        </p:txBody>
      </p:sp>
      <p:sp>
        <p:nvSpPr>
          <p:cNvPr id="20" name="Content Placeholder 19">
            <a:extLst>
              <a:ext uri="{FF2B5EF4-FFF2-40B4-BE49-F238E27FC236}">
                <a16:creationId xmlns:a16="http://schemas.microsoft.com/office/drawing/2014/main" id="{CADAA544-7F8D-C126-7879-02DA3BE686B9}"/>
              </a:ext>
            </a:extLst>
          </p:cNvPr>
          <p:cNvSpPr>
            <a:spLocks noGrp="1"/>
          </p:cNvSpPr>
          <p:nvPr>
            <p:ph idx="1"/>
          </p:nvPr>
        </p:nvSpPr>
        <p:spPr>
          <a:xfrm>
            <a:off x="648931" y="2438400"/>
            <a:ext cx="4166509" cy="3785419"/>
          </a:xfrm>
        </p:spPr>
        <p:txBody>
          <a:bodyPr vert="horz" lIns="91440" tIns="45720" rIns="91440" bIns="45720" rtlCol="0" anchor="t">
            <a:normAutofit/>
          </a:bodyPr>
          <a:lstStyle/>
          <a:p>
            <a:pPr>
              <a:buFont typeface="Wingdings" charset="2"/>
              <a:buChar char="q"/>
            </a:pPr>
            <a:r>
              <a:rPr lang="en-US"/>
              <a:t>NGINX is a popular lightweight web application that is used for developing server-side applications.</a:t>
            </a:r>
          </a:p>
          <a:p>
            <a:pPr>
              <a:buClr>
                <a:srgbClr val="4472C4"/>
              </a:buClr>
              <a:buFont typeface="Wingdings" charset="2"/>
              <a:buChar char="q"/>
            </a:pPr>
            <a:r>
              <a:rPr lang="en-US" b="1">
                <a:ea typeface="+mj-lt"/>
                <a:cs typeface="+mj-lt"/>
              </a:rPr>
              <a:t>Step 1: </a:t>
            </a:r>
            <a:r>
              <a:rPr lang="en-US">
                <a:ea typeface="+mj-lt"/>
                <a:cs typeface="+mj-lt"/>
              </a:rPr>
              <a:t>The first step is to pull the image from Docker Hub.</a:t>
            </a:r>
          </a:p>
          <a:p>
            <a:pPr marL="0" indent="0">
              <a:buClr>
                <a:srgbClr val="F7F7F7"/>
              </a:buClr>
              <a:buNone/>
            </a:pPr>
            <a:br>
              <a:rPr lang="en-US"/>
            </a:br>
            <a:endParaRPr lang="en-US"/>
          </a:p>
        </p:txBody>
      </p:sp>
      <p:sp>
        <p:nvSpPr>
          <p:cNvPr id="2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Table&#10;&#10;Description automatically generated">
            <a:extLst>
              <a:ext uri="{FF2B5EF4-FFF2-40B4-BE49-F238E27FC236}">
                <a16:creationId xmlns:a16="http://schemas.microsoft.com/office/drawing/2014/main" id="{93FE63C9-6906-F4A0-6F98-EBC181DDA892}"/>
              </a:ext>
            </a:extLst>
          </p:cNvPr>
          <p:cNvPicPr>
            <a:picLocks noChangeAspect="1"/>
          </p:cNvPicPr>
          <p:nvPr/>
        </p:nvPicPr>
        <p:blipFill>
          <a:blip r:embed="rId3"/>
          <a:stretch>
            <a:fillRect/>
          </a:stretch>
        </p:blipFill>
        <p:spPr>
          <a:xfrm>
            <a:off x="6093992" y="1507913"/>
            <a:ext cx="5449889" cy="3842171"/>
          </a:xfrm>
          <a:prstGeom prst="rect">
            <a:avLst/>
          </a:prstGeom>
          <a:effectLst/>
        </p:spPr>
      </p:pic>
      <p:sp>
        <p:nvSpPr>
          <p:cNvPr id="31"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76941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6A201-9F69-F1B4-B264-85305E3296C6}"/>
              </a:ext>
            </a:extLst>
          </p:cNvPr>
          <p:cNvSpPr>
            <a:spLocks noGrp="1"/>
          </p:cNvSpPr>
          <p:nvPr>
            <p:ph type="title"/>
          </p:nvPr>
        </p:nvSpPr>
        <p:spPr>
          <a:xfrm>
            <a:off x="648931" y="629266"/>
            <a:ext cx="4166510" cy="1622321"/>
          </a:xfrm>
        </p:spPr>
        <p:txBody>
          <a:bodyPr>
            <a:normAutofit/>
          </a:bodyPr>
          <a:lstStyle/>
          <a:p>
            <a:pPr marL="571500" indent="-571500">
              <a:buFont typeface="Wingdings"/>
              <a:buChar char="Ø"/>
            </a:pPr>
            <a:r>
              <a:rPr lang="en-US">
                <a:ea typeface="+mj-lt"/>
                <a:cs typeface="+mj-lt"/>
              </a:rPr>
              <a:t>Step 2:</a:t>
            </a:r>
            <a:br>
              <a:rPr lang="en-US">
                <a:ea typeface="+mj-lt"/>
                <a:cs typeface="+mj-lt"/>
              </a:rPr>
            </a:br>
            <a:endParaRPr lang="en-US"/>
          </a:p>
        </p:txBody>
      </p:sp>
      <p:sp>
        <p:nvSpPr>
          <p:cNvPr id="20" name="Content Placeholder 19">
            <a:extLst>
              <a:ext uri="{FF2B5EF4-FFF2-40B4-BE49-F238E27FC236}">
                <a16:creationId xmlns:a16="http://schemas.microsoft.com/office/drawing/2014/main" id="{7219A130-EF9C-B997-BCB5-05943B8BD738}"/>
              </a:ext>
            </a:extLst>
          </p:cNvPr>
          <p:cNvSpPr>
            <a:spLocks noGrp="1"/>
          </p:cNvSpPr>
          <p:nvPr>
            <p:ph idx="1"/>
          </p:nvPr>
        </p:nvSpPr>
        <p:spPr>
          <a:xfrm>
            <a:off x="648931" y="2438400"/>
            <a:ext cx="4166509" cy="3785419"/>
          </a:xfrm>
        </p:spPr>
        <p:txBody>
          <a:bodyPr vert="horz" lIns="91440" tIns="45720" rIns="91440" bIns="45720" rtlCol="0" anchor="t">
            <a:normAutofit/>
          </a:bodyPr>
          <a:lstStyle/>
          <a:p>
            <a:r>
              <a:rPr lang="en-US" sz="2400"/>
              <a:t> You will see that the Docker pull command for nginx in the details of the repository in Docker Hub.</a:t>
            </a:r>
          </a:p>
        </p:txBody>
      </p:sp>
      <p:sp>
        <p:nvSpPr>
          <p:cNvPr id="2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Graphical user interface, text, application, email&#10;&#10;Description automatically generated">
            <a:extLst>
              <a:ext uri="{FF2B5EF4-FFF2-40B4-BE49-F238E27FC236}">
                <a16:creationId xmlns:a16="http://schemas.microsoft.com/office/drawing/2014/main" id="{A7637F7D-F913-875E-07FF-C20BB9A9BCA6}"/>
              </a:ext>
            </a:extLst>
          </p:cNvPr>
          <p:cNvPicPr>
            <a:picLocks noChangeAspect="1"/>
          </p:cNvPicPr>
          <p:nvPr/>
        </p:nvPicPr>
        <p:blipFill>
          <a:blip r:embed="rId3"/>
          <a:stretch>
            <a:fillRect/>
          </a:stretch>
        </p:blipFill>
        <p:spPr>
          <a:xfrm>
            <a:off x="6093992" y="1494288"/>
            <a:ext cx="5449889" cy="3869421"/>
          </a:xfrm>
          <a:prstGeom prst="rect">
            <a:avLst/>
          </a:prstGeom>
          <a:effectLst/>
        </p:spPr>
      </p:pic>
      <p:sp>
        <p:nvSpPr>
          <p:cNvPr id="31"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35737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4C5-24E1-45E7-A27C-E245D4FC1440}"/>
              </a:ext>
            </a:extLst>
          </p:cNvPr>
          <p:cNvSpPr>
            <a:spLocks noGrp="1"/>
          </p:cNvSpPr>
          <p:nvPr>
            <p:ph type="title"/>
          </p:nvPr>
        </p:nvSpPr>
        <p:spPr>
          <a:xfrm>
            <a:off x="648931" y="629266"/>
            <a:ext cx="4166510" cy="1622321"/>
          </a:xfrm>
        </p:spPr>
        <p:txBody>
          <a:bodyPr>
            <a:normAutofit/>
          </a:bodyPr>
          <a:lstStyle/>
          <a:p>
            <a:pPr marL="571500" indent="-571500">
              <a:buFont typeface="Wingdings"/>
              <a:buChar char="Ø"/>
            </a:pPr>
            <a:r>
              <a:rPr lang="en-US">
                <a:ea typeface="+mj-lt"/>
                <a:cs typeface="+mj-lt"/>
              </a:rPr>
              <a:t>Step 3:</a:t>
            </a:r>
            <a:br>
              <a:rPr lang="en-US">
                <a:ea typeface="+mj-lt"/>
                <a:cs typeface="+mj-lt"/>
              </a:rPr>
            </a:br>
            <a:endParaRPr lang="en-US"/>
          </a:p>
        </p:txBody>
      </p:sp>
      <p:sp>
        <p:nvSpPr>
          <p:cNvPr id="20" name="Content Placeholder 19">
            <a:extLst>
              <a:ext uri="{FF2B5EF4-FFF2-40B4-BE49-F238E27FC236}">
                <a16:creationId xmlns:a16="http://schemas.microsoft.com/office/drawing/2014/main" id="{70611966-5C24-E730-27A8-EAC8B8F39CFB}"/>
              </a:ext>
            </a:extLst>
          </p:cNvPr>
          <p:cNvSpPr>
            <a:spLocks noGrp="1"/>
          </p:cNvSpPr>
          <p:nvPr>
            <p:ph idx="1"/>
          </p:nvPr>
        </p:nvSpPr>
        <p:spPr>
          <a:xfrm>
            <a:off x="648931" y="2438400"/>
            <a:ext cx="4166509" cy="3785419"/>
          </a:xfrm>
        </p:spPr>
        <p:txBody>
          <a:bodyPr vert="horz" lIns="91440" tIns="45720" rIns="91440" bIns="45720" rtlCol="0" anchor="t">
            <a:normAutofit/>
          </a:bodyPr>
          <a:lstStyle/>
          <a:p>
            <a:r>
              <a:rPr lang="en-US"/>
              <a:t> </a:t>
            </a:r>
            <a:r>
              <a:rPr lang="en-US" sz="2800"/>
              <a:t>On the Docker Host, use the Docker pull command.</a:t>
            </a:r>
          </a:p>
        </p:txBody>
      </p:sp>
      <p:sp>
        <p:nvSpPr>
          <p:cNvPr id="2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Text&#10;&#10;Description automatically generated">
            <a:extLst>
              <a:ext uri="{FF2B5EF4-FFF2-40B4-BE49-F238E27FC236}">
                <a16:creationId xmlns:a16="http://schemas.microsoft.com/office/drawing/2014/main" id="{9CBF6054-43BD-8EA3-83BD-E00F024DCFC9}"/>
              </a:ext>
            </a:extLst>
          </p:cNvPr>
          <p:cNvPicPr>
            <a:picLocks noChangeAspect="1"/>
          </p:cNvPicPr>
          <p:nvPr/>
        </p:nvPicPr>
        <p:blipFill>
          <a:blip r:embed="rId3"/>
          <a:stretch>
            <a:fillRect/>
          </a:stretch>
        </p:blipFill>
        <p:spPr>
          <a:xfrm>
            <a:off x="5689180" y="1628329"/>
            <a:ext cx="5854701" cy="4601463"/>
          </a:xfrm>
          <a:prstGeom prst="rect">
            <a:avLst/>
          </a:prstGeom>
          <a:effectLst/>
        </p:spPr>
      </p:pic>
      <p:sp>
        <p:nvSpPr>
          <p:cNvPr id="31"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18106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3D84B-017F-F2ED-7C78-31DFB7F2548B}"/>
              </a:ext>
            </a:extLst>
          </p:cNvPr>
          <p:cNvSpPr>
            <a:spLocks noGrp="1"/>
          </p:cNvSpPr>
          <p:nvPr>
            <p:ph type="title"/>
          </p:nvPr>
        </p:nvSpPr>
        <p:spPr>
          <a:xfrm>
            <a:off x="646112" y="452718"/>
            <a:ext cx="4165580" cy="1400530"/>
          </a:xfrm>
        </p:spPr>
        <p:txBody>
          <a:bodyPr>
            <a:normAutofit/>
          </a:bodyPr>
          <a:lstStyle/>
          <a:p>
            <a:pPr marL="571500" indent="-571500">
              <a:lnSpc>
                <a:spcPct val="90000"/>
              </a:lnSpc>
              <a:buFont typeface="Wingdings"/>
              <a:buChar char="Ø"/>
            </a:pPr>
            <a:r>
              <a:rPr lang="en-US" sz="3600">
                <a:ea typeface="+mj-lt"/>
                <a:cs typeface="+mj-lt"/>
              </a:rPr>
              <a:t>Step 4: </a:t>
            </a:r>
            <a:br>
              <a:rPr lang="en-US" sz="2900">
                <a:ea typeface="+mj-lt"/>
                <a:cs typeface="+mj-lt"/>
              </a:rPr>
            </a:br>
            <a:br>
              <a:rPr lang="en-US" sz="2900">
                <a:ea typeface="+mj-lt"/>
                <a:cs typeface="+mj-lt"/>
              </a:rPr>
            </a:br>
            <a:endParaRPr lang="en-US" sz="2900" b="1"/>
          </a:p>
        </p:txBody>
      </p:sp>
      <p:sp>
        <p:nvSpPr>
          <p:cNvPr id="22" name="Freeform 23">
            <a:extLst>
              <a:ext uri="{FF2B5EF4-FFF2-40B4-BE49-F238E27FC236}">
                <a16:creationId xmlns:a16="http://schemas.microsoft.com/office/drawing/2014/main" id="{03AB108C-BDDC-44FB-8807-C8BCFA1EC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Freeform 5">
            <a:extLst>
              <a:ext uri="{FF2B5EF4-FFF2-40B4-BE49-F238E27FC236}">
                <a16:creationId xmlns:a16="http://schemas.microsoft.com/office/drawing/2014/main" id="{32A09DC1-DBD1-47F5-AD85-91D4282A8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29" name="Rectangle 28">
            <a:extLst>
              <a:ext uri="{FF2B5EF4-FFF2-40B4-BE49-F238E27FC236}">
                <a16:creationId xmlns:a16="http://schemas.microsoft.com/office/drawing/2014/main" id="{A0A132F4-1366-4FE7-B926-46855B404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11" y="0"/>
            <a:ext cx="6098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Text&#10;&#10;Description automatically generated">
            <a:extLst>
              <a:ext uri="{FF2B5EF4-FFF2-40B4-BE49-F238E27FC236}">
                <a16:creationId xmlns:a16="http://schemas.microsoft.com/office/drawing/2014/main" id="{0AC64176-455F-EB91-9FE6-57B9B5F565AF}"/>
              </a:ext>
            </a:extLst>
          </p:cNvPr>
          <p:cNvPicPr>
            <a:picLocks noChangeAspect="1"/>
          </p:cNvPicPr>
          <p:nvPr/>
        </p:nvPicPr>
        <p:blipFill>
          <a:blip r:embed="rId3"/>
          <a:stretch>
            <a:fillRect/>
          </a:stretch>
        </p:blipFill>
        <p:spPr>
          <a:xfrm>
            <a:off x="6094410" y="696105"/>
            <a:ext cx="5449471" cy="1744274"/>
          </a:xfrm>
          <a:prstGeom prst="rect">
            <a:avLst/>
          </a:prstGeom>
          <a:effectLst/>
        </p:spPr>
      </p:pic>
      <p:sp>
        <p:nvSpPr>
          <p:cNvPr id="31" name="Rectangle 30">
            <a:extLst>
              <a:ext uri="{FF2B5EF4-FFF2-40B4-BE49-F238E27FC236}">
                <a16:creationId xmlns:a16="http://schemas.microsoft.com/office/drawing/2014/main" id="{397651E4-CAAE-4DB7-B319-EFBAD1C11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Content Placeholder 19">
            <a:extLst>
              <a:ext uri="{FF2B5EF4-FFF2-40B4-BE49-F238E27FC236}">
                <a16:creationId xmlns:a16="http://schemas.microsoft.com/office/drawing/2014/main" id="{B24007E6-D97C-08BA-6EE3-1EA130D86E1E}"/>
              </a:ext>
            </a:extLst>
          </p:cNvPr>
          <p:cNvSpPr>
            <a:spLocks noGrp="1"/>
          </p:cNvSpPr>
          <p:nvPr>
            <p:ph idx="1"/>
          </p:nvPr>
        </p:nvSpPr>
        <p:spPr>
          <a:xfrm>
            <a:off x="646113" y="2052918"/>
            <a:ext cx="4165146" cy="4195481"/>
          </a:xfrm>
        </p:spPr>
        <p:txBody>
          <a:bodyPr vert="horz" lIns="91440" tIns="45720" rIns="91440" bIns="45720" rtlCol="0" anchor="t">
            <a:normAutofit/>
          </a:bodyPr>
          <a:lstStyle/>
          <a:p>
            <a:pPr>
              <a:buFont typeface="Wingdings" charset="2"/>
              <a:buChar char="q"/>
            </a:pPr>
            <a:r>
              <a:rPr lang="en-US" sz="2800"/>
              <a:t>Now let’s run the nginx container via the following command:</a:t>
            </a:r>
            <a:endParaRPr lang="en-US"/>
          </a:p>
          <a:p>
            <a:pPr>
              <a:buClr>
                <a:srgbClr val="4472C4"/>
              </a:buClr>
              <a:buFont typeface="Wingdings" charset="2"/>
              <a:buChar char="q"/>
            </a:pPr>
            <a:r>
              <a:rPr lang="en-US" sz="2800" err="1">
                <a:ea typeface="+mj-lt"/>
                <a:cs typeface="+mj-lt"/>
              </a:rPr>
              <a:t>sudo</a:t>
            </a:r>
            <a:r>
              <a:rPr lang="en-US" sz="2800" b="1">
                <a:ea typeface="+mj-lt"/>
                <a:cs typeface="+mj-lt"/>
              </a:rPr>
              <a:t> docker run –p 8080:80 –d nginx</a:t>
            </a:r>
            <a:endParaRPr lang="en-US" sz="2800">
              <a:ea typeface="+mj-lt"/>
              <a:cs typeface="+mj-lt"/>
            </a:endParaRPr>
          </a:p>
          <a:p>
            <a:pPr marL="0" indent="0">
              <a:buClr>
                <a:srgbClr val="8AD0D6"/>
              </a:buClr>
              <a:buNone/>
            </a:pPr>
            <a:r>
              <a:rPr lang="en-US" sz="2800" b="1">
                <a:ea typeface="+mj-lt"/>
                <a:cs typeface="+mj-lt"/>
              </a:rPr>
              <a:t> </a:t>
            </a:r>
            <a:br>
              <a:rPr lang="en-US"/>
            </a:br>
            <a:r>
              <a:rPr lang="en-US"/>
              <a:t> </a:t>
            </a:r>
            <a:br>
              <a:rPr lang="en-US"/>
            </a:br>
            <a:endParaRPr lang="en-US" b="1"/>
          </a:p>
        </p:txBody>
      </p:sp>
      <p:pic>
        <p:nvPicPr>
          <p:cNvPr id="5" name="Picture 5" descr="Graphical user interface, text, application, email&#10;&#10;Description automatically generated">
            <a:extLst>
              <a:ext uri="{FF2B5EF4-FFF2-40B4-BE49-F238E27FC236}">
                <a16:creationId xmlns:a16="http://schemas.microsoft.com/office/drawing/2014/main" id="{589443DA-39AA-BDD2-288F-9FBFD5C81A0E}"/>
              </a:ext>
            </a:extLst>
          </p:cNvPr>
          <p:cNvPicPr>
            <a:picLocks noChangeAspect="1"/>
          </p:cNvPicPr>
          <p:nvPr/>
        </p:nvPicPr>
        <p:blipFill>
          <a:blip r:embed="rId4"/>
          <a:stretch>
            <a:fillRect/>
          </a:stretch>
        </p:blipFill>
        <p:spPr>
          <a:xfrm>
            <a:off x="6094410" y="2649588"/>
            <a:ext cx="5449471" cy="3622045"/>
          </a:xfrm>
          <a:prstGeom prst="rect">
            <a:avLst/>
          </a:prstGeom>
          <a:effectLst/>
        </p:spPr>
      </p:pic>
    </p:spTree>
    <p:extLst>
      <p:ext uri="{BB962C8B-B14F-4D97-AF65-F5344CB8AC3E}">
        <p14:creationId xmlns:p14="http://schemas.microsoft.com/office/powerpoint/2010/main" val="4161003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DF8ABD-1D63-4452-90CC-4917BD5CD2FA}"/>
              </a:ext>
            </a:extLst>
          </p:cNvPr>
          <p:cNvSpPr>
            <a:spLocks noGrp="1"/>
          </p:cNvSpPr>
          <p:nvPr>
            <p:ph idx="1"/>
          </p:nvPr>
        </p:nvSpPr>
        <p:spPr>
          <a:xfrm>
            <a:off x="346229" y="257452"/>
            <a:ext cx="11390051" cy="5990947"/>
          </a:xfrm>
        </p:spPr>
        <p:txBody>
          <a:bodyPr>
            <a:normAutofit/>
          </a:bodyPr>
          <a:lstStyle/>
          <a:p>
            <a:pPr marL="0" indent="0">
              <a:buNone/>
            </a:pPr>
            <a:r>
              <a:rPr lang="en-AU" sz="1400" b="1">
                <a:solidFill>
                  <a:schemeClr val="accent1"/>
                </a:solidFill>
                <a:latin typeface="Times New Roman" panose="02020603050405020304" pitchFamily="18" charset="0"/>
                <a:cs typeface="Times New Roman" panose="02020603050405020304" pitchFamily="18" charset="0"/>
              </a:rPr>
              <a:t>Docker Networking</a:t>
            </a:r>
          </a:p>
          <a:p>
            <a:pPr marL="0" indent="0">
              <a:buNone/>
            </a:pPr>
            <a:r>
              <a:rPr lang="en-AU" sz="1200">
                <a:latin typeface="Times New Roman" panose="02020603050405020304" pitchFamily="18" charset="0"/>
                <a:cs typeface="Times New Roman" panose="02020603050405020304" pitchFamily="18" charset="0"/>
              </a:rPr>
              <a:t>Docker takes care of the networking , so that the containers can communicate with other containers and also with the Docker Host. If you do an </a:t>
            </a:r>
            <a:r>
              <a:rPr lang="en-AU" sz="1200" b="1">
                <a:latin typeface="Times New Roman" panose="02020603050405020304" pitchFamily="18" charset="0"/>
                <a:cs typeface="Times New Roman" panose="02020603050405020304" pitchFamily="18" charset="0"/>
              </a:rPr>
              <a:t>ifconfig</a:t>
            </a:r>
            <a:r>
              <a:rPr lang="en-AU" sz="1200">
                <a:latin typeface="Times New Roman" panose="02020603050405020304" pitchFamily="18" charset="0"/>
                <a:cs typeface="Times New Roman" panose="02020603050405020304" pitchFamily="18" charset="0"/>
              </a:rPr>
              <a:t> on the Docker Host, you will see the Docker Ethernet adapter. This adapter is created when Docker is installed on the Docker Host.</a:t>
            </a:r>
          </a:p>
          <a:p>
            <a:pPr marL="0" indent="0">
              <a:buNone/>
            </a:pPr>
            <a:endParaRPr lang="en-AU" sz="1200">
              <a:latin typeface="Times New Roman" panose="02020603050405020304" pitchFamily="18" charset="0"/>
              <a:cs typeface="Times New Roman" panose="02020603050405020304" pitchFamily="18" charset="0"/>
            </a:endParaRPr>
          </a:p>
          <a:p>
            <a:pPr marL="0" indent="0">
              <a:buNone/>
            </a:pPr>
            <a:endParaRPr lang="en-AU" sz="1200">
              <a:latin typeface="Times New Roman" panose="02020603050405020304" pitchFamily="18" charset="0"/>
              <a:cs typeface="Times New Roman" panose="02020603050405020304" pitchFamily="18" charset="0"/>
            </a:endParaRPr>
          </a:p>
          <a:p>
            <a:pPr marL="0" indent="0">
              <a:buNone/>
            </a:pPr>
            <a:endParaRPr lang="en-AU" sz="1400" b="1">
              <a:latin typeface="Times New Roman" panose="02020603050405020304" pitchFamily="18" charset="0"/>
              <a:cs typeface="Times New Roman" panose="02020603050405020304" pitchFamily="18" charset="0"/>
            </a:endParaRPr>
          </a:p>
        </p:txBody>
      </p:sp>
      <p:pic>
        <p:nvPicPr>
          <p:cNvPr id="10" name="Content Placeholder 3">
            <a:extLst>
              <a:ext uri="{FF2B5EF4-FFF2-40B4-BE49-F238E27FC236}">
                <a16:creationId xmlns:a16="http://schemas.microsoft.com/office/drawing/2014/main" id="{FC9EA6E6-3CA0-4443-9898-EB8577CF3FB2}"/>
              </a:ext>
            </a:extLst>
          </p:cNvPr>
          <p:cNvPicPr>
            <a:picLocks noChangeAspect="1"/>
          </p:cNvPicPr>
          <p:nvPr/>
        </p:nvPicPr>
        <p:blipFill>
          <a:blip r:embed="rId2"/>
          <a:stretch>
            <a:fillRect/>
          </a:stretch>
        </p:blipFill>
        <p:spPr>
          <a:xfrm>
            <a:off x="346229" y="1615528"/>
            <a:ext cx="10755946" cy="2759059"/>
          </a:xfrm>
          <a:prstGeom prst="rect">
            <a:avLst/>
          </a:prstGeom>
        </p:spPr>
      </p:pic>
    </p:spTree>
    <p:extLst>
      <p:ext uri="{BB962C8B-B14F-4D97-AF65-F5344CB8AC3E}">
        <p14:creationId xmlns:p14="http://schemas.microsoft.com/office/powerpoint/2010/main" val="24683623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DA81F-1695-4715-0630-047EB52D85E2}"/>
              </a:ext>
            </a:extLst>
          </p:cNvPr>
          <p:cNvSpPr>
            <a:spLocks noGrp="1"/>
          </p:cNvSpPr>
          <p:nvPr>
            <p:ph type="title"/>
          </p:nvPr>
        </p:nvSpPr>
        <p:spPr>
          <a:xfrm>
            <a:off x="648931" y="629266"/>
            <a:ext cx="4166510" cy="1622321"/>
          </a:xfrm>
        </p:spPr>
        <p:txBody>
          <a:bodyPr>
            <a:normAutofit/>
          </a:bodyPr>
          <a:lstStyle/>
          <a:p>
            <a:pPr marL="571500" indent="-571500">
              <a:buFont typeface="Wingdings"/>
              <a:buChar char="Ø"/>
            </a:pPr>
            <a:r>
              <a:rPr lang="en-US">
                <a:ea typeface="+mj-lt"/>
                <a:cs typeface="+mj-lt"/>
              </a:rPr>
              <a:t>Step 5:</a:t>
            </a:r>
            <a:br>
              <a:rPr lang="en-US">
                <a:ea typeface="+mj-lt"/>
                <a:cs typeface="+mj-lt"/>
              </a:rPr>
            </a:br>
            <a:endParaRPr lang="en-US" b="1"/>
          </a:p>
        </p:txBody>
      </p:sp>
      <p:sp>
        <p:nvSpPr>
          <p:cNvPr id="20" name="Content Placeholder 19">
            <a:extLst>
              <a:ext uri="{FF2B5EF4-FFF2-40B4-BE49-F238E27FC236}">
                <a16:creationId xmlns:a16="http://schemas.microsoft.com/office/drawing/2014/main" id="{36715240-090B-1B24-DBFD-EF3EC09AD616}"/>
              </a:ext>
            </a:extLst>
          </p:cNvPr>
          <p:cNvSpPr>
            <a:spLocks noGrp="1"/>
          </p:cNvSpPr>
          <p:nvPr>
            <p:ph idx="1"/>
          </p:nvPr>
        </p:nvSpPr>
        <p:spPr>
          <a:xfrm>
            <a:off x="648931" y="2438400"/>
            <a:ext cx="4166509" cy="3785419"/>
          </a:xfrm>
        </p:spPr>
        <p:txBody>
          <a:bodyPr vert="horz" lIns="91440" tIns="45720" rIns="91440" bIns="45720" rtlCol="0" anchor="t">
            <a:normAutofit fontScale="92500"/>
          </a:bodyPr>
          <a:lstStyle/>
          <a:p>
            <a:pPr>
              <a:buFont typeface="Wingdings" charset="2"/>
              <a:buChar char="q"/>
            </a:pPr>
            <a:r>
              <a:rPr lang="en-US" sz="2400"/>
              <a:t>Let’s first create an HTML file called HelloWorld.html </a:t>
            </a:r>
            <a:endParaRPr lang="en-US"/>
          </a:p>
          <a:p>
            <a:pPr>
              <a:buClr>
                <a:srgbClr val="4472C4"/>
              </a:buClr>
              <a:buFont typeface="Wingdings" charset="2"/>
              <a:buChar char="q"/>
            </a:pPr>
            <a:r>
              <a:rPr lang="en-US" sz="2400" b="1" err="1">
                <a:ea typeface="+mj-lt"/>
                <a:cs typeface="+mj-lt"/>
              </a:rPr>
              <a:t>sudo</a:t>
            </a:r>
            <a:r>
              <a:rPr lang="en-US" sz="2400" b="1">
                <a:ea typeface="+mj-lt"/>
                <a:cs typeface="+mj-lt"/>
              </a:rPr>
              <a:t> docker run –p 8080:80 –v “$PWD”:/</a:t>
            </a:r>
            <a:r>
              <a:rPr lang="en-US" sz="2400" b="1" err="1">
                <a:ea typeface="+mj-lt"/>
                <a:cs typeface="+mj-lt"/>
              </a:rPr>
              <a:t>usr</a:t>
            </a:r>
            <a:r>
              <a:rPr lang="en-US" sz="2400" b="1">
                <a:ea typeface="+mj-lt"/>
                <a:cs typeface="+mj-lt"/>
              </a:rPr>
              <a:t>/share/nginx/</a:t>
            </a:r>
            <a:r>
              <a:rPr lang="en-US" sz="2400" b="1" err="1">
                <a:ea typeface="+mj-lt"/>
                <a:cs typeface="+mj-lt"/>
              </a:rPr>
              <a:t>html:ro</a:t>
            </a:r>
            <a:r>
              <a:rPr lang="en-US" sz="2400" b="1">
                <a:ea typeface="+mj-lt"/>
                <a:cs typeface="+mj-lt"/>
              </a:rPr>
              <a:t> –d nginx</a:t>
            </a:r>
            <a:br>
              <a:rPr lang="en-US" sz="2400" b="1">
                <a:ea typeface="+mj-lt"/>
                <a:cs typeface="+mj-lt"/>
              </a:rPr>
            </a:br>
            <a:endParaRPr lang="en-US" sz="2400">
              <a:ea typeface="+mj-lt"/>
              <a:cs typeface="+mj-lt"/>
            </a:endParaRPr>
          </a:p>
          <a:p>
            <a:pPr marL="0" indent="0">
              <a:buClr>
                <a:srgbClr val="F7F7F7"/>
              </a:buClr>
              <a:buNone/>
            </a:pPr>
            <a:br>
              <a:rPr lang="en-US"/>
            </a:br>
            <a:br>
              <a:rPr lang="en-US"/>
            </a:br>
            <a:endParaRPr lang="en-US" b="1"/>
          </a:p>
        </p:txBody>
      </p:sp>
      <p:sp>
        <p:nvSpPr>
          <p:cNvPr id="22"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4" name="Rectangle 26">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4" descr="Graphical user interface, text&#10;&#10;Description automatically generated">
            <a:extLst>
              <a:ext uri="{FF2B5EF4-FFF2-40B4-BE49-F238E27FC236}">
                <a16:creationId xmlns:a16="http://schemas.microsoft.com/office/drawing/2014/main" id="{E491171C-2AE6-628B-C403-9022184401F6}"/>
              </a:ext>
            </a:extLst>
          </p:cNvPr>
          <p:cNvPicPr>
            <a:picLocks noChangeAspect="1"/>
          </p:cNvPicPr>
          <p:nvPr/>
        </p:nvPicPr>
        <p:blipFill>
          <a:blip r:embed="rId3"/>
          <a:stretch>
            <a:fillRect/>
          </a:stretch>
        </p:blipFill>
        <p:spPr>
          <a:xfrm>
            <a:off x="6093992" y="1138327"/>
            <a:ext cx="5449889" cy="5545748"/>
          </a:xfrm>
          <a:prstGeom prst="rect">
            <a:avLst/>
          </a:prstGeom>
          <a:effectLst/>
        </p:spPr>
      </p:pic>
      <p:sp>
        <p:nvSpPr>
          <p:cNvPr id="31" name="Rectangle 30">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81445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D953E-E7AA-9DF5-F164-F53772E117DB}"/>
              </a:ext>
            </a:extLst>
          </p:cNvPr>
          <p:cNvSpPr>
            <a:spLocks noGrp="1"/>
          </p:cNvSpPr>
          <p:nvPr>
            <p:ph type="title"/>
          </p:nvPr>
        </p:nvSpPr>
        <p:spPr>
          <a:xfrm>
            <a:off x="208398" y="831135"/>
            <a:ext cx="4206036" cy="2061277"/>
          </a:xfrm>
        </p:spPr>
        <p:txBody>
          <a:bodyPr vert="horz" lIns="91440" tIns="45720" rIns="91440" bIns="45720" rtlCol="0">
            <a:normAutofit fontScale="90000"/>
          </a:bodyPr>
          <a:lstStyle/>
          <a:p>
            <a:pPr marL="571500" indent="-571500">
              <a:lnSpc>
                <a:spcPct val="90000"/>
              </a:lnSpc>
              <a:buFont typeface="Wingdings"/>
              <a:buChar char="v"/>
            </a:pPr>
            <a:r>
              <a:rPr lang="en-US" sz="3600" b="1">
                <a:ea typeface="+mj-lt"/>
                <a:cs typeface="+mj-lt"/>
              </a:rPr>
              <a:t>Docker – Docker Toolbox</a:t>
            </a:r>
            <a:br>
              <a:rPr lang="en-US" sz="2300">
                <a:ea typeface="+mj-lt"/>
                <a:cs typeface="+mj-lt"/>
              </a:rPr>
            </a:br>
            <a:br>
              <a:rPr lang="en-US" sz="2300">
                <a:ea typeface="+mj-lt"/>
                <a:cs typeface="+mj-lt"/>
              </a:rPr>
            </a:br>
            <a:endParaRPr lang="en-US" sz="2300"/>
          </a:p>
        </p:txBody>
      </p:sp>
      <p:sp>
        <p:nvSpPr>
          <p:cNvPr id="31" name="Content Placeholder 30">
            <a:extLst>
              <a:ext uri="{FF2B5EF4-FFF2-40B4-BE49-F238E27FC236}">
                <a16:creationId xmlns:a16="http://schemas.microsoft.com/office/drawing/2014/main" id="{04FD2760-C7D4-6E63-2EAC-A7C1C57800B6}"/>
              </a:ext>
            </a:extLst>
          </p:cNvPr>
          <p:cNvSpPr>
            <a:spLocks noGrp="1"/>
          </p:cNvSpPr>
          <p:nvPr>
            <p:ph idx="1"/>
          </p:nvPr>
        </p:nvSpPr>
        <p:spPr>
          <a:xfrm>
            <a:off x="647700" y="3072385"/>
            <a:ext cx="3754987" cy="2947415"/>
          </a:xfrm>
        </p:spPr>
        <p:txBody>
          <a:bodyPr vert="horz" lIns="91440" tIns="45720" rIns="91440" bIns="45720" rtlCol="0" anchor="t">
            <a:normAutofit fontScale="85000" lnSpcReduction="10000"/>
          </a:bodyPr>
          <a:lstStyle/>
          <a:p>
            <a:pPr>
              <a:lnSpc>
                <a:spcPct val="90000"/>
              </a:lnSpc>
            </a:pPr>
            <a:r>
              <a:rPr lang="en-US" sz="2400"/>
              <a:t>The toolbox consists of </a:t>
            </a:r>
            <a:r>
              <a:rPr lang="en-US" sz="2400">
                <a:ea typeface="+mj-lt"/>
                <a:cs typeface="+mj-lt"/>
              </a:rPr>
              <a:t>the following component.</a:t>
            </a:r>
          </a:p>
          <a:p>
            <a:pPr>
              <a:lnSpc>
                <a:spcPct val="90000"/>
              </a:lnSpc>
              <a:buClr>
                <a:srgbClr val="F7F7F7"/>
              </a:buClr>
              <a:buFont typeface="Wingdings" charset="2"/>
              <a:buChar char="q"/>
            </a:pPr>
            <a:r>
              <a:rPr lang="en-US" sz="2400">
                <a:ea typeface="+mj-lt"/>
                <a:cs typeface="+mj-lt"/>
              </a:rPr>
              <a:t>Docker Engine</a:t>
            </a:r>
          </a:p>
          <a:p>
            <a:pPr>
              <a:lnSpc>
                <a:spcPct val="90000"/>
              </a:lnSpc>
              <a:buClr>
                <a:srgbClr val="F7F7F7"/>
              </a:buClr>
              <a:buFont typeface="Wingdings" charset="2"/>
              <a:buChar char="q"/>
            </a:pPr>
            <a:r>
              <a:rPr lang="en-US" sz="2400">
                <a:ea typeface="+mj-lt"/>
                <a:cs typeface="+mj-lt"/>
              </a:rPr>
              <a:t>Docker Machine</a:t>
            </a:r>
          </a:p>
          <a:p>
            <a:pPr>
              <a:lnSpc>
                <a:spcPct val="90000"/>
              </a:lnSpc>
              <a:buClr>
                <a:srgbClr val="F7F7F7"/>
              </a:buClr>
              <a:buFont typeface="Wingdings" charset="2"/>
              <a:buChar char="q"/>
            </a:pPr>
            <a:r>
              <a:rPr lang="en-US" sz="2400">
                <a:ea typeface="+mj-lt"/>
                <a:cs typeface="+mj-lt"/>
              </a:rPr>
              <a:t>Docker Compose</a:t>
            </a:r>
          </a:p>
          <a:p>
            <a:pPr>
              <a:lnSpc>
                <a:spcPct val="90000"/>
              </a:lnSpc>
              <a:buClr>
                <a:srgbClr val="F7F7F7"/>
              </a:buClr>
              <a:buFont typeface="Wingdings" charset="2"/>
              <a:buChar char="q"/>
            </a:pPr>
            <a:r>
              <a:rPr lang="en-US" sz="2400">
                <a:ea typeface="+mj-lt"/>
                <a:cs typeface="+mj-lt"/>
              </a:rPr>
              <a:t>Kinematic</a:t>
            </a:r>
          </a:p>
          <a:p>
            <a:pPr>
              <a:lnSpc>
                <a:spcPct val="90000"/>
              </a:lnSpc>
              <a:buClr>
                <a:srgbClr val="F7F7F7"/>
              </a:buClr>
              <a:buFont typeface="Wingdings" charset="2"/>
              <a:buChar char="q"/>
            </a:pPr>
            <a:r>
              <a:rPr lang="en-US" sz="2400">
                <a:ea typeface="+mj-lt"/>
                <a:cs typeface="+mj-lt"/>
              </a:rPr>
              <a:t>Oracle </a:t>
            </a:r>
            <a:r>
              <a:rPr lang="en-US" sz="2400" err="1">
                <a:ea typeface="+mj-lt"/>
                <a:cs typeface="+mj-lt"/>
              </a:rPr>
              <a:t>virtualbox</a:t>
            </a:r>
            <a:r>
              <a:rPr lang="en-US" sz="1700">
                <a:ea typeface="+mj-lt"/>
                <a:cs typeface="+mj-lt"/>
              </a:rPr>
              <a:t> </a:t>
            </a:r>
            <a:br>
              <a:rPr lang="en-US" sz="1700">
                <a:ea typeface="+mj-lt"/>
                <a:cs typeface="+mj-lt"/>
              </a:rPr>
            </a:br>
            <a:br>
              <a:rPr lang="en-US" sz="1700">
                <a:ea typeface="+mj-lt"/>
                <a:cs typeface="+mj-lt"/>
              </a:rPr>
            </a:br>
            <a:endParaRPr lang="en-US" sz="1700"/>
          </a:p>
        </p:txBody>
      </p:sp>
      <p:pic>
        <p:nvPicPr>
          <p:cNvPr id="4" name="Picture 4" descr="Graphical user interface, text, application, email&#10;&#10;Description automatically generated">
            <a:extLst>
              <a:ext uri="{FF2B5EF4-FFF2-40B4-BE49-F238E27FC236}">
                <a16:creationId xmlns:a16="http://schemas.microsoft.com/office/drawing/2014/main" id="{F52BC2B2-CE4C-C11B-1620-4F0E885E9CC3}"/>
              </a:ext>
            </a:extLst>
          </p:cNvPr>
          <p:cNvPicPr>
            <a:picLocks noChangeAspect="1"/>
          </p:cNvPicPr>
          <p:nvPr/>
        </p:nvPicPr>
        <p:blipFill rotWithShape="1">
          <a:blip r:embed="rId3"/>
          <a:srcRect l="6729" r="2721" b="-2"/>
          <a:stretch/>
        </p:blipFill>
        <p:spPr>
          <a:xfrm>
            <a:off x="5050389" y="1447799"/>
            <a:ext cx="6493910" cy="4572001"/>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13343865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5CC14E-F11B-7F62-EC28-6BFD4BC1E1A4}"/>
              </a:ext>
            </a:extLst>
          </p:cNvPr>
          <p:cNvSpPr txBox="1"/>
          <p:nvPr/>
        </p:nvSpPr>
        <p:spPr>
          <a:xfrm>
            <a:off x="363141" y="505222"/>
            <a:ext cx="923329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kern="1200">
                <a:latin typeface="Times New Roman"/>
                <a:cs typeface="Times New Roman"/>
              </a:rPr>
              <a:t>Running in </a:t>
            </a:r>
            <a:r>
              <a:rPr lang="en-US" sz="1400" b="1" kern="1200" err="1">
                <a:latin typeface="Times New Roman"/>
                <a:cs typeface="Times New Roman"/>
              </a:rPr>
              <a:t>Powershell</a:t>
            </a:r>
            <a:endParaRPr lang="en-US" err="1">
              <a:latin typeface="Times New Roman"/>
              <a:cs typeface="Times New Roman"/>
            </a:endParaRPr>
          </a:p>
        </p:txBody>
      </p:sp>
      <p:sp>
        <p:nvSpPr>
          <p:cNvPr id="3" name="TextBox 2">
            <a:extLst>
              <a:ext uri="{FF2B5EF4-FFF2-40B4-BE49-F238E27FC236}">
                <a16:creationId xmlns:a16="http://schemas.microsoft.com/office/drawing/2014/main" id="{3E525C9C-A035-F763-B6D9-73D0AB118533}"/>
              </a:ext>
            </a:extLst>
          </p:cNvPr>
          <p:cNvSpPr txBox="1"/>
          <p:nvPr/>
        </p:nvSpPr>
        <p:spPr>
          <a:xfrm>
            <a:off x="363140" y="1077515"/>
            <a:ext cx="1030485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rtl="0">
              <a:lnSpc>
                <a:spcPct val="150000"/>
              </a:lnSpc>
              <a:buFont typeface="Wingdings"/>
              <a:buChar char="Ø"/>
            </a:pPr>
            <a:r>
              <a:rPr lang="en-US" sz="1200" kern="1200">
                <a:latin typeface="Times New Roman"/>
                <a:cs typeface="Times New Roman"/>
              </a:rPr>
              <a:t>With Docker toolbox on Windows 10, you can now run Docker commands off </a:t>
            </a:r>
            <a:r>
              <a:rPr lang="en-US" sz="1200" kern="1200" err="1">
                <a:latin typeface="Times New Roman"/>
                <a:cs typeface="Times New Roman"/>
              </a:rPr>
              <a:t>powershell</a:t>
            </a:r>
            <a:r>
              <a:rPr lang="en-US" sz="1200" kern="1200">
                <a:latin typeface="Times New Roman"/>
                <a:cs typeface="Times New Roman"/>
              </a:rPr>
              <a:t>.</a:t>
            </a:r>
            <a:endParaRPr lang="en-US"/>
          </a:p>
          <a:p>
            <a:pPr marL="285750" indent="-285750" algn="just" rtl="0">
              <a:lnSpc>
                <a:spcPct val="150000"/>
              </a:lnSpc>
              <a:buFont typeface="Wingdings"/>
              <a:buChar char="Ø"/>
            </a:pPr>
            <a:r>
              <a:rPr lang="en-US" sz="1200" kern="1200">
                <a:latin typeface="Times New Roman"/>
                <a:cs typeface="Times New Roman"/>
              </a:rPr>
              <a:t>If you open </a:t>
            </a:r>
            <a:r>
              <a:rPr lang="en-US" sz="1200" kern="1200" err="1">
                <a:latin typeface="Times New Roman"/>
                <a:cs typeface="Times New Roman"/>
              </a:rPr>
              <a:t>powershell</a:t>
            </a:r>
            <a:r>
              <a:rPr lang="en-US" sz="1200" kern="1200">
                <a:latin typeface="Times New Roman"/>
                <a:cs typeface="Times New Roman"/>
              </a:rPr>
              <a:t> on Windows and type in the command of Docker version, you will get all the required details about the Docker version installed.</a:t>
            </a:r>
          </a:p>
          <a:p>
            <a:pPr algn="just">
              <a:lnSpc>
                <a:spcPct val="150000"/>
              </a:lnSpc>
            </a:pPr>
            <a:endParaRPr lang="en-US" sz="1200">
              <a:latin typeface="Times New Roman"/>
              <a:cs typeface="Calibri"/>
            </a:endParaRPr>
          </a:p>
          <a:p>
            <a:pPr>
              <a:buFont typeface="Wingdings"/>
            </a:pPr>
            <a:endParaRPr lang="en-US">
              <a:latin typeface="Calibri"/>
              <a:cs typeface="Calibri"/>
            </a:endParaRPr>
          </a:p>
        </p:txBody>
      </p:sp>
      <p:pic>
        <p:nvPicPr>
          <p:cNvPr id="4" name="Picture 4" descr="Graphical user interface, text&#10;&#10;Description automatically generated">
            <a:extLst>
              <a:ext uri="{FF2B5EF4-FFF2-40B4-BE49-F238E27FC236}">
                <a16:creationId xmlns:a16="http://schemas.microsoft.com/office/drawing/2014/main" id="{8223AF78-3A4F-C7C2-C7F9-C4E212988B8C}"/>
              </a:ext>
            </a:extLst>
          </p:cNvPr>
          <p:cNvPicPr>
            <a:picLocks noChangeAspect="1"/>
          </p:cNvPicPr>
          <p:nvPr/>
        </p:nvPicPr>
        <p:blipFill>
          <a:blip r:embed="rId2"/>
          <a:stretch>
            <a:fillRect/>
          </a:stretch>
        </p:blipFill>
        <p:spPr>
          <a:xfrm>
            <a:off x="770731" y="2267744"/>
            <a:ext cx="4850605" cy="1852612"/>
          </a:xfrm>
          <a:prstGeom prst="rect">
            <a:avLst/>
          </a:prstGeom>
        </p:spPr>
      </p:pic>
    </p:spTree>
    <p:extLst>
      <p:ext uri="{BB962C8B-B14F-4D97-AF65-F5344CB8AC3E}">
        <p14:creationId xmlns:p14="http://schemas.microsoft.com/office/powerpoint/2010/main" val="3416024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0ECE3-048F-4E98-15A0-3152DB9E9482}"/>
              </a:ext>
            </a:extLst>
          </p:cNvPr>
          <p:cNvSpPr txBox="1"/>
          <p:nvPr/>
        </p:nvSpPr>
        <p:spPr>
          <a:xfrm>
            <a:off x="392906" y="250031"/>
            <a:ext cx="746521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kern="1200">
                <a:latin typeface="Times New Roman"/>
                <a:cs typeface="Times New Roman"/>
              </a:rPr>
              <a:t>Pulling Images and Running Containers</a:t>
            </a:r>
            <a:r>
              <a:rPr lang="en-US" sz="1400" b="1">
                <a:latin typeface="Times New Roman"/>
                <a:cs typeface="Times New Roman"/>
              </a:rPr>
              <a:t> </a:t>
            </a:r>
            <a:endParaRPr lang="en-US" sz="1400">
              <a:latin typeface="Times New Roman"/>
              <a:cs typeface="Times New Roman"/>
            </a:endParaRPr>
          </a:p>
        </p:txBody>
      </p:sp>
      <p:sp>
        <p:nvSpPr>
          <p:cNvPr id="4" name="TextBox 3">
            <a:extLst>
              <a:ext uri="{FF2B5EF4-FFF2-40B4-BE49-F238E27FC236}">
                <a16:creationId xmlns:a16="http://schemas.microsoft.com/office/drawing/2014/main" id="{2BEFA687-D9FD-6B49-0CD1-FBFB7E511EDA}"/>
              </a:ext>
            </a:extLst>
          </p:cNvPr>
          <p:cNvSpPr txBox="1"/>
          <p:nvPr/>
        </p:nvSpPr>
        <p:spPr>
          <a:xfrm>
            <a:off x="321468" y="839390"/>
            <a:ext cx="10036968" cy="11671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lnSpc>
                <a:spcPct val="150000"/>
              </a:lnSpc>
              <a:buFont typeface="Wingdings"/>
              <a:buChar char="Ø"/>
            </a:pPr>
            <a:r>
              <a:rPr lang="en-US" sz="1200" kern="1200">
                <a:latin typeface="Times New Roman"/>
                <a:cs typeface="Times New Roman"/>
              </a:rPr>
              <a:t>The following example will show the downloading of the Ubuntu image and running of the container off the image.</a:t>
            </a:r>
            <a:r>
              <a:rPr lang="en-US" sz="1200">
                <a:latin typeface="Times New Roman"/>
                <a:cs typeface="Times New Roman"/>
              </a:rPr>
              <a:t> </a:t>
            </a:r>
            <a:endParaRPr lang="en-US"/>
          </a:p>
          <a:p>
            <a:pPr algn="just" rtl="0">
              <a:lnSpc>
                <a:spcPct val="150000"/>
              </a:lnSpc>
            </a:pPr>
            <a:endParaRPr lang="en-US" sz="1200">
              <a:latin typeface="Times New Roman"/>
              <a:cs typeface="Times New Roman"/>
            </a:endParaRPr>
          </a:p>
          <a:p>
            <a:pPr algn="just">
              <a:lnSpc>
                <a:spcPct val="150000"/>
              </a:lnSpc>
            </a:pPr>
            <a:r>
              <a:rPr lang="en-US" sz="1200">
                <a:latin typeface="Times New Roman"/>
                <a:cs typeface="Times New Roman"/>
              </a:rPr>
              <a:t>1. The</a:t>
            </a:r>
            <a:r>
              <a:rPr lang="en-US" sz="1200" kern="1200">
                <a:latin typeface="Times New Roman"/>
                <a:cs typeface="Times New Roman"/>
              </a:rPr>
              <a:t> first step is to use the Docker pull command to pull the Ubuntu image from Docker Hub.</a:t>
            </a:r>
            <a:r>
              <a:rPr lang="en-US" sz="1200">
                <a:latin typeface="Times New Roman"/>
                <a:cs typeface="Times New Roman"/>
              </a:rPr>
              <a:t> </a:t>
            </a:r>
          </a:p>
          <a:p>
            <a:pPr algn="just">
              <a:lnSpc>
                <a:spcPct val="150000"/>
              </a:lnSpc>
            </a:pPr>
            <a:endParaRPr lang="en-US" sz="1200">
              <a:latin typeface="Times New Roman"/>
              <a:cs typeface="Calibri"/>
            </a:endParaRPr>
          </a:p>
        </p:txBody>
      </p:sp>
      <p:pic>
        <p:nvPicPr>
          <p:cNvPr id="5" name="Picture 5" descr="Graphical user interface, text, application&#10;&#10;Description automatically generated">
            <a:extLst>
              <a:ext uri="{FF2B5EF4-FFF2-40B4-BE49-F238E27FC236}">
                <a16:creationId xmlns:a16="http://schemas.microsoft.com/office/drawing/2014/main" id="{A4A06846-D777-C683-1325-BB262A17116F}"/>
              </a:ext>
            </a:extLst>
          </p:cNvPr>
          <p:cNvPicPr>
            <a:picLocks noChangeAspect="1"/>
          </p:cNvPicPr>
          <p:nvPr/>
        </p:nvPicPr>
        <p:blipFill>
          <a:blip r:embed="rId2"/>
          <a:stretch>
            <a:fillRect/>
          </a:stretch>
        </p:blipFill>
        <p:spPr>
          <a:xfrm>
            <a:off x="616744" y="2127891"/>
            <a:ext cx="5755481" cy="1411593"/>
          </a:xfrm>
          <a:prstGeom prst="rect">
            <a:avLst/>
          </a:prstGeom>
        </p:spPr>
      </p:pic>
      <p:sp>
        <p:nvSpPr>
          <p:cNvPr id="6" name="TextBox 5">
            <a:extLst>
              <a:ext uri="{FF2B5EF4-FFF2-40B4-BE49-F238E27FC236}">
                <a16:creationId xmlns:a16="http://schemas.microsoft.com/office/drawing/2014/main" id="{94DE520F-9D08-EB35-E17B-491C72C63105}"/>
              </a:ext>
            </a:extLst>
          </p:cNvPr>
          <p:cNvSpPr txBox="1"/>
          <p:nvPr/>
        </p:nvSpPr>
        <p:spPr>
          <a:xfrm>
            <a:off x="316705" y="3888978"/>
            <a:ext cx="891182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US" sz="1200">
                <a:latin typeface="Times New Roman"/>
                <a:ea typeface="+mn-lt"/>
                <a:cs typeface="+mn-lt"/>
              </a:rPr>
              <a:t>2. The next step is to run the Docker image using the following run command:</a:t>
            </a:r>
            <a:endParaRPr lang="en-US" sz="1200">
              <a:latin typeface="Times New Roman"/>
              <a:cs typeface="Times New Roman"/>
            </a:endParaRPr>
          </a:p>
          <a:p>
            <a:pPr algn="just">
              <a:lnSpc>
                <a:spcPct val="150000"/>
              </a:lnSpc>
            </a:pPr>
            <a:r>
              <a:rPr lang="en-US" sz="1200">
                <a:latin typeface="Times New Roman"/>
                <a:ea typeface="+mn-lt"/>
                <a:cs typeface="+mn-lt"/>
              </a:rPr>
              <a:t>        docker run –it ubuntu /bin/bash</a:t>
            </a:r>
            <a:endParaRPr lang="en-US" sz="1200">
              <a:latin typeface="Times New Roman"/>
              <a:cs typeface="Times New Roman"/>
            </a:endParaRPr>
          </a:p>
          <a:p>
            <a:pPr algn="just">
              <a:lnSpc>
                <a:spcPct val="150000"/>
              </a:lnSpc>
            </a:pPr>
            <a:r>
              <a:rPr lang="en-US" sz="1200">
                <a:latin typeface="Times New Roman"/>
                <a:ea typeface="+mn-lt"/>
                <a:cs typeface="+mn-lt"/>
              </a:rPr>
              <a:t>    </a:t>
            </a:r>
            <a:endParaRPr lang="en-US" sz="1200">
              <a:latin typeface="Times New Roman"/>
              <a:cs typeface="Times New Roman"/>
            </a:endParaRPr>
          </a:p>
          <a:p>
            <a:pPr algn="l"/>
            <a:endParaRPr lang="en-US"/>
          </a:p>
        </p:txBody>
      </p:sp>
    </p:spTree>
    <p:extLst>
      <p:ext uri="{BB962C8B-B14F-4D97-AF65-F5344CB8AC3E}">
        <p14:creationId xmlns:p14="http://schemas.microsoft.com/office/powerpoint/2010/main" val="1395609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F8528-B0D9-6900-F581-3CD43F05722B}"/>
              </a:ext>
            </a:extLst>
          </p:cNvPr>
          <p:cNvSpPr txBox="1"/>
          <p:nvPr/>
        </p:nvSpPr>
        <p:spPr>
          <a:xfrm>
            <a:off x="410765" y="232171"/>
            <a:ext cx="8054578"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kern="1200">
                <a:latin typeface="Times New Roman"/>
                <a:cs typeface="Times New Roman"/>
              </a:rPr>
              <a:t>You will notice that the command is the same as it was in Linux.</a:t>
            </a:r>
            <a:r>
              <a:rPr lang="en-US" sz="1200">
                <a:latin typeface="Times New Roman"/>
                <a:cs typeface="Times New Roman"/>
              </a:rPr>
              <a:t> </a:t>
            </a:r>
          </a:p>
          <a:p>
            <a:pPr algn="l"/>
            <a:endParaRPr lang="en-US">
              <a:latin typeface="Calibri"/>
              <a:cs typeface="Calibri"/>
            </a:endParaRPr>
          </a:p>
        </p:txBody>
      </p:sp>
      <p:pic>
        <p:nvPicPr>
          <p:cNvPr id="3" name="Picture 3" descr="Graphical user interface, text, application&#10;&#10;Description automatically generated">
            <a:extLst>
              <a:ext uri="{FF2B5EF4-FFF2-40B4-BE49-F238E27FC236}">
                <a16:creationId xmlns:a16="http://schemas.microsoft.com/office/drawing/2014/main" id="{ED2E3F86-3178-8A98-610B-43C4E2189ED2}"/>
              </a:ext>
            </a:extLst>
          </p:cNvPr>
          <p:cNvPicPr>
            <a:picLocks noChangeAspect="1"/>
          </p:cNvPicPr>
          <p:nvPr/>
        </p:nvPicPr>
        <p:blipFill>
          <a:blip r:embed="rId2"/>
          <a:stretch>
            <a:fillRect/>
          </a:stretch>
        </p:blipFill>
        <p:spPr>
          <a:xfrm>
            <a:off x="521495" y="735531"/>
            <a:ext cx="5934073" cy="1255470"/>
          </a:xfrm>
          <a:prstGeom prst="rect">
            <a:avLst/>
          </a:prstGeom>
        </p:spPr>
      </p:pic>
      <p:sp>
        <p:nvSpPr>
          <p:cNvPr id="4" name="TextBox 3">
            <a:extLst>
              <a:ext uri="{FF2B5EF4-FFF2-40B4-BE49-F238E27FC236}">
                <a16:creationId xmlns:a16="http://schemas.microsoft.com/office/drawing/2014/main" id="{719A98A2-5DCC-A51E-CB08-950F62FB61EE}"/>
              </a:ext>
            </a:extLst>
          </p:cNvPr>
          <p:cNvSpPr txBox="1"/>
          <p:nvPr/>
        </p:nvSpPr>
        <p:spPr>
          <a:xfrm>
            <a:off x="404813" y="2303859"/>
            <a:ext cx="10060780"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kern="1200" err="1">
                <a:latin typeface="Times New Roman"/>
                <a:cs typeface="Times New Roman"/>
              </a:rPr>
              <a:t>Kitematic</a:t>
            </a:r>
            <a:endParaRPr lang="en-US" sz="1400" b="1" kern="1200">
              <a:latin typeface="Times New Roman"/>
              <a:cs typeface="Times New Roman"/>
            </a:endParaRPr>
          </a:p>
          <a:p>
            <a:endParaRPr lang="en-US" sz="1200" b="1">
              <a:latin typeface="Times New Roman"/>
              <a:cs typeface="Calibri"/>
            </a:endParaRPr>
          </a:p>
          <a:p>
            <a:pPr marL="285750" indent="-285750">
              <a:buFont typeface="Wingdings"/>
              <a:buChar char="Ø"/>
            </a:pPr>
            <a:r>
              <a:rPr lang="en-US" sz="1200">
                <a:latin typeface="Times New Roman"/>
                <a:ea typeface="+mn-lt"/>
                <a:cs typeface="+mn-lt"/>
              </a:rPr>
              <a:t>This is the GUI equivalent of Docker on Windows. To open this GUI, go to the taskbar and on the Docker icon, right-click and choose to open </a:t>
            </a:r>
            <a:r>
              <a:rPr lang="en-US" sz="1200" err="1">
                <a:latin typeface="Times New Roman"/>
                <a:ea typeface="+mn-lt"/>
                <a:cs typeface="+mn-lt"/>
              </a:rPr>
              <a:t>Kitematic</a:t>
            </a:r>
            <a:r>
              <a:rPr lang="en-US" sz="1200">
                <a:latin typeface="Times New Roman"/>
                <a:ea typeface="+mn-lt"/>
                <a:cs typeface="+mn-lt"/>
              </a:rPr>
              <a:t>. </a:t>
            </a:r>
            <a:endParaRPr lang="en-US" sz="1200">
              <a:latin typeface="Times New Roman"/>
              <a:cs typeface="Times New Roman"/>
            </a:endParaRPr>
          </a:p>
          <a:p>
            <a:endParaRPr lang="en-US" sz="1200">
              <a:latin typeface="Times New Roman"/>
              <a:cs typeface="Calibri"/>
            </a:endParaRPr>
          </a:p>
          <a:p>
            <a:endParaRPr lang="en-US" sz="1200" b="1">
              <a:latin typeface="Times New Roman"/>
              <a:cs typeface="Calibri"/>
            </a:endParaRPr>
          </a:p>
        </p:txBody>
      </p:sp>
      <p:pic>
        <p:nvPicPr>
          <p:cNvPr id="5" name="Picture 5" descr="Graphical user interface, application&#10;&#10;Description automatically generated">
            <a:extLst>
              <a:ext uri="{FF2B5EF4-FFF2-40B4-BE49-F238E27FC236}">
                <a16:creationId xmlns:a16="http://schemas.microsoft.com/office/drawing/2014/main" id="{E1E49553-7CF8-ED2E-A368-7336CE2F58B0}"/>
              </a:ext>
            </a:extLst>
          </p:cNvPr>
          <p:cNvPicPr>
            <a:picLocks noChangeAspect="1"/>
          </p:cNvPicPr>
          <p:nvPr/>
        </p:nvPicPr>
        <p:blipFill>
          <a:blip r:embed="rId3"/>
          <a:stretch>
            <a:fillRect/>
          </a:stretch>
        </p:blipFill>
        <p:spPr>
          <a:xfrm>
            <a:off x="940594" y="3360077"/>
            <a:ext cx="3267074" cy="2353201"/>
          </a:xfrm>
          <a:prstGeom prst="rect">
            <a:avLst/>
          </a:prstGeom>
        </p:spPr>
      </p:pic>
    </p:spTree>
    <p:extLst>
      <p:ext uri="{BB962C8B-B14F-4D97-AF65-F5344CB8AC3E}">
        <p14:creationId xmlns:p14="http://schemas.microsoft.com/office/powerpoint/2010/main" val="22934476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34D7F2-62B0-667B-0C22-AE43879A78DC}"/>
              </a:ext>
            </a:extLst>
          </p:cNvPr>
          <p:cNvSpPr txBox="1"/>
          <p:nvPr/>
        </p:nvSpPr>
        <p:spPr>
          <a:xfrm>
            <a:off x="339328" y="375046"/>
            <a:ext cx="1007863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lnSpc>
                <a:spcPct val="150000"/>
              </a:lnSpc>
              <a:buFont typeface="Wingdings"/>
              <a:buChar char="Ø"/>
            </a:pPr>
            <a:r>
              <a:rPr lang="en-US" sz="1200" kern="1200">
                <a:latin typeface="Times New Roman"/>
                <a:cs typeface="Times New Roman"/>
              </a:rPr>
              <a:t>It will prompt you to download </a:t>
            </a:r>
            <a:r>
              <a:rPr lang="en-US" sz="1200" kern="1200" err="1">
                <a:latin typeface="Times New Roman"/>
                <a:cs typeface="Times New Roman"/>
              </a:rPr>
              <a:t>Kitematic</a:t>
            </a:r>
            <a:r>
              <a:rPr lang="en-US" sz="1200" kern="1200">
                <a:latin typeface="Times New Roman"/>
                <a:cs typeface="Times New Roman"/>
              </a:rPr>
              <a:t> GUI. Once downloaded, just unzip the contents. There will be a file called Kitematic.exe. Double-click this exe file to open the GUI interface.</a:t>
            </a:r>
            <a:r>
              <a:rPr lang="en-US" sz="1200">
                <a:latin typeface="Times New Roman"/>
                <a:cs typeface="Times New Roman"/>
              </a:rPr>
              <a:t> </a:t>
            </a:r>
            <a:endParaRPr lang="en-US"/>
          </a:p>
          <a:p>
            <a:pPr marL="285750" indent="-285750" algn="just">
              <a:lnSpc>
                <a:spcPct val="150000"/>
              </a:lnSpc>
              <a:buFont typeface="Wingdings"/>
              <a:buChar char="Ø"/>
            </a:pPr>
            <a:r>
              <a:rPr lang="en-US" sz="1200" kern="1200">
                <a:latin typeface="Times New Roman"/>
                <a:cs typeface="Times New Roman"/>
              </a:rPr>
              <a:t>You will then be requested to log into Docker Hub, enter through the GUI. Just enter the required username and password and then click the Login button.</a:t>
            </a:r>
            <a:r>
              <a:rPr lang="en-US" sz="1200">
                <a:latin typeface="Times New Roman"/>
                <a:cs typeface="Times New Roman"/>
              </a:rPr>
              <a:t> </a:t>
            </a:r>
          </a:p>
          <a:p>
            <a:pPr marL="285750" indent="-285750" algn="just">
              <a:lnSpc>
                <a:spcPct val="150000"/>
              </a:lnSpc>
              <a:buFont typeface="Wingdings"/>
              <a:buChar char="Ø"/>
            </a:pPr>
            <a:r>
              <a:rPr lang="en-US" sz="1200">
                <a:latin typeface="Times New Roman"/>
                <a:ea typeface="+mn-lt"/>
                <a:cs typeface="+mn-lt"/>
              </a:rPr>
              <a:t>Once logged in, you will be able to see all the images downloaded on the system on the left-hand side of the interface. </a:t>
            </a:r>
            <a:endParaRPr lang="en-US" sz="1200">
              <a:latin typeface="Times New Roman"/>
              <a:cs typeface="Times New Roman"/>
            </a:endParaRPr>
          </a:p>
          <a:p>
            <a:pPr marL="285750" indent="-285750" algn="just">
              <a:lnSpc>
                <a:spcPct val="150000"/>
              </a:lnSpc>
              <a:buFont typeface="Wingdings"/>
              <a:buChar char="Ø"/>
            </a:pPr>
            <a:r>
              <a:rPr lang="en-US" sz="1200">
                <a:latin typeface="Times New Roman"/>
                <a:ea typeface="+mn-lt"/>
                <a:cs typeface="+mn-lt"/>
              </a:rPr>
              <a:t>On the right-hand side, you will find all the images available on Docker Hub.</a:t>
            </a:r>
          </a:p>
          <a:p>
            <a:pPr algn="just">
              <a:lnSpc>
                <a:spcPct val="150000"/>
              </a:lnSpc>
            </a:pPr>
            <a:endParaRPr lang="en-US" sz="1200">
              <a:latin typeface="Times New Roman"/>
              <a:cs typeface="Times New Roman"/>
            </a:endParaRPr>
          </a:p>
          <a:p>
            <a:endParaRPr lang="en-US"/>
          </a:p>
        </p:txBody>
      </p:sp>
      <p:pic>
        <p:nvPicPr>
          <p:cNvPr id="3" name="Picture 3" descr="Graphical user interface, application&#10;&#10;Description automatically generated">
            <a:extLst>
              <a:ext uri="{FF2B5EF4-FFF2-40B4-BE49-F238E27FC236}">
                <a16:creationId xmlns:a16="http://schemas.microsoft.com/office/drawing/2014/main" id="{B1CF827E-718C-BF94-7701-FDFBD967A611}"/>
              </a:ext>
            </a:extLst>
          </p:cNvPr>
          <p:cNvPicPr>
            <a:picLocks noChangeAspect="1"/>
          </p:cNvPicPr>
          <p:nvPr/>
        </p:nvPicPr>
        <p:blipFill>
          <a:blip r:embed="rId2"/>
          <a:stretch>
            <a:fillRect/>
          </a:stretch>
        </p:blipFill>
        <p:spPr>
          <a:xfrm>
            <a:off x="794544" y="2173332"/>
            <a:ext cx="4338637" cy="2761367"/>
          </a:xfrm>
          <a:prstGeom prst="rect">
            <a:avLst/>
          </a:prstGeom>
        </p:spPr>
      </p:pic>
    </p:spTree>
    <p:extLst>
      <p:ext uri="{BB962C8B-B14F-4D97-AF65-F5344CB8AC3E}">
        <p14:creationId xmlns:p14="http://schemas.microsoft.com/office/powerpoint/2010/main" val="29301495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500AF5-6C3D-0C3D-A67C-F69F046A5C3D}"/>
              </a:ext>
            </a:extLst>
          </p:cNvPr>
          <p:cNvSpPr txBox="1"/>
          <p:nvPr/>
        </p:nvSpPr>
        <p:spPr>
          <a:xfrm>
            <a:off x="476250" y="323850"/>
            <a:ext cx="10045700" cy="8901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US" sz="1200" kern="1200">
                <a:latin typeface="Times New Roman"/>
                <a:cs typeface="Times New Roman"/>
              </a:rPr>
              <a:t>Let’s take an example to understand how to download the Node image from Docker Hub using </a:t>
            </a:r>
            <a:r>
              <a:rPr lang="en-US" sz="1200" kern="1200" err="1">
                <a:latin typeface="Times New Roman"/>
                <a:cs typeface="Times New Roman"/>
              </a:rPr>
              <a:t>Kitematic</a:t>
            </a:r>
            <a:r>
              <a:rPr lang="en-US" sz="1200" kern="1200">
                <a:latin typeface="Times New Roman"/>
                <a:cs typeface="Times New Roman"/>
              </a:rPr>
              <a:t>.</a:t>
            </a:r>
            <a:r>
              <a:rPr lang="en-US" sz="1200">
                <a:latin typeface="Times New Roman"/>
                <a:cs typeface="Times New Roman"/>
              </a:rPr>
              <a:t> </a:t>
            </a:r>
            <a:endParaRPr lang="en-US" sz="1200" kern="1200">
              <a:latin typeface="Times New Roman"/>
              <a:cs typeface="Times New Roman"/>
            </a:endParaRPr>
          </a:p>
          <a:p>
            <a:pPr algn="just">
              <a:lnSpc>
                <a:spcPct val="150000"/>
              </a:lnSpc>
            </a:pPr>
            <a:r>
              <a:rPr lang="en-US" sz="1200" kern="1200">
                <a:latin typeface="Times New Roman"/>
                <a:cs typeface="Times New Roman"/>
              </a:rPr>
              <a:t>Step 1: Enter the keyword of node in the search criteria.</a:t>
            </a:r>
            <a:r>
              <a:rPr lang="en-US" sz="1200">
                <a:latin typeface="Times New Roman"/>
                <a:cs typeface="Times New Roman"/>
              </a:rPr>
              <a:t> </a:t>
            </a:r>
          </a:p>
          <a:p>
            <a:pPr algn="just">
              <a:lnSpc>
                <a:spcPct val="150000"/>
              </a:lnSpc>
            </a:pPr>
            <a:endParaRPr lang="en-US" sz="1200">
              <a:latin typeface="Times New Roman"/>
              <a:cs typeface="Calibri"/>
            </a:endParaRPr>
          </a:p>
        </p:txBody>
      </p:sp>
      <p:pic>
        <p:nvPicPr>
          <p:cNvPr id="3" name="Picture 3" descr="Timeline&#10;&#10;Description automatically generated">
            <a:extLst>
              <a:ext uri="{FF2B5EF4-FFF2-40B4-BE49-F238E27FC236}">
                <a16:creationId xmlns:a16="http://schemas.microsoft.com/office/drawing/2014/main" id="{5FCE1AA8-47DA-FD42-1F91-65AAD4ADB8FF}"/>
              </a:ext>
            </a:extLst>
          </p:cNvPr>
          <p:cNvPicPr>
            <a:picLocks noChangeAspect="1"/>
          </p:cNvPicPr>
          <p:nvPr/>
        </p:nvPicPr>
        <p:blipFill>
          <a:blip r:embed="rId2"/>
          <a:stretch>
            <a:fillRect/>
          </a:stretch>
        </p:blipFill>
        <p:spPr>
          <a:xfrm>
            <a:off x="1054100" y="1014975"/>
            <a:ext cx="3352800" cy="2211851"/>
          </a:xfrm>
          <a:prstGeom prst="rect">
            <a:avLst/>
          </a:prstGeom>
        </p:spPr>
      </p:pic>
      <p:sp>
        <p:nvSpPr>
          <p:cNvPr id="4" name="TextBox 3">
            <a:extLst>
              <a:ext uri="{FF2B5EF4-FFF2-40B4-BE49-F238E27FC236}">
                <a16:creationId xmlns:a16="http://schemas.microsoft.com/office/drawing/2014/main" id="{4D8BDBE5-AAC2-79F0-428E-15C2CFC86303}"/>
              </a:ext>
            </a:extLst>
          </p:cNvPr>
          <p:cNvSpPr txBox="1"/>
          <p:nvPr/>
        </p:nvSpPr>
        <p:spPr>
          <a:xfrm>
            <a:off x="476250" y="3543300"/>
            <a:ext cx="10229850" cy="8901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rtl="0">
              <a:lnSpc>
                <a:spcPct val="150000"/>
              </a:lnSpc>
            </a:pPr>
            <a:r>
              <a:rPr lang="en-US" sz="1200" kern="1200">
                <a:latin typeface="Times New Roman"/>
                <a:cs typeface="Times New Roman"/>
              </a:rPr>
              <a:t>Step 2: Click the create button on official Node image. You will then see the image being downloaded.</a:t>
            </a:r>
            <a:endParaRPr lang="en-US" sz="1200">
              <a:latin typeface="Times New Roman"/>
              <a:cs typeface="Times New Roman"/>
            </a:endParaRPr>
          </a:p>
          <a:p>
            <a:pPr algn="just">
              <a:lnSpc>
                <a:spcPct val="150000"/>
              </a:lnSpc>
            </a:pPr>
            <a:r>
              <a:rPr lang="en-US" sz="1200" kern="1200">
                <a:latin typeface="Times New Roman"/>
                <a:cs typeface="Times New Roman"/>
              </a:rPr>
              <a:t>Once the image has been downloaded, it will then start running the Node container.</a:t>
            </a:r>
            <a:endParaRPr lang="en-US" sz="1200">
              <a:latin typeface="Times New Roman"/>
              <a:cs typeface="Times New Roman"/>
            </a:endParaRPr>
          </a:p>
          <a:p>
            <a:pPr algn="just">
              <a:lnSpc>
                <a:spcPct val="150000"/>
              </a:lnSpc>
            </a:pPr>
            <a:endParaRPr lang="en-US" sz="1200">
              <a:latin typeface="Times New Roman"/>
              <a:cs typeface="Times New Roman"/>
            </a:endParaRPr>
          </a:p>
        </p:txBody>
      </p:sp>
      <p:pic>
        <p:nvPicPr>
          <p:cNvPr id="5" name="Picture 5" descr="Graphical user interface, text&#10;&#10;Description automatically generated">
            <a:extLst>
              <a:ext uri="{FF2B5EF4-FFF2-40B4-BE49-F238E27FC236}">
                <a16:creationId xmlns:a16="http://schemas.microsoft.com/office/drawing/2014/main" id="{AD4F0047-63C7-AF2F-FF7C-FD5AF7F3E469}"/>
              </a:ext>
            </a:extLst>
          </p:cNvPr>
          <p:cNvPicPr>
            <a:picLocks noChangeAspect="1"/>
          </p:cNvPicPr>
          <p:nvPr/>
        </p:nvPicPr>
        <p:blipFill>
          <a:blip r:embed="rId3"/>
          <a:stretch>
            <a:fillRect/>
          </a:stretch>
        </p:blipFill>
        <p:spPr>
          <a:xfrm>
            <a:off x="1054100" y="4331982"/>
            <a:ext cx="3352800" cy="2016737"/>
          </a:xfrm>
          <a:prstGeom prst="rect">
            <a:avLst/>
          </a:prstGeom>
        </p:spPr>
      </p:pic>
    </p:spTree>
    <p:extLst>
      <p:ext uri="{BB962C8B-B14F-4D97-AF65-F5344CB8AC3E}">
        <p14:creationId xmlns:p14="http://schemas.microsoft.com/office/powerpoint/2010/main" val="1177349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FAAAD8-058C-94B4-4647-0365176558A0}"/>
              </a:ext>
            </a:extLst>
          </p:cNvPr>
          <p:cNvSpPr txBox="1"/>
          <p:nvPr/>
        </p:nvSpPr>
        <p:spPr>
          <a:xfrm>
            <a:off x="419099" y="361950"/>
            <a:ext cx="977265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kern="1200">
                <a:latin typeface="Times New Roman"/>
                <a:cs typeface="Times New Roman"/>
              </a:rPr>
              <a:t>Step 3: If you go to the settings tab, you can drill-down to further settings options</a:t>
            </a:r>
            <a:r>
              <a:rPr lang="en-US" sz="1200">
                <a:latin typeface="Times New Roman"/>
                <a:cs typeface="Times New Roman"/>
              </a:rPr>
              <a:t>.</a:t>
            </a:r>
          </a:p>
          <a:p>
            <a:r>
              <a:rPr lang="en-US" sz="1200">
                <a:latin typeface="Times New Roman"/>
                <a:cs typeface="Times New Roman"/>
              </a:rPr>
              <a:t>  </a:t>
            </a:r>
          </a:p>
        </p:txBody>
      </p:sp>
      <p:pic>
        <p:nvPicPr>
          <p:cNvPr id="3" name="Picture 3" descr="Graphical user interface, text, application, email&#10;&#10;Description automatically generated">
            <a:extLst>
              <a:ext uri="{FF2B5EF4-FFF2-40B4-BE49-F238E27FC236}">
                <a16:creationId xmlns:a16="http://schemas.microsoft.com/office/drawing/2014/main" id="{0A9C1B43-8FF0-43FE-70EA-40D34D05298C}"/>
              </a:ext>
            </a:extLst>
          </p:cNvPr>
          <p:cNvPicPr>
            <a:picLocks noChangeAspect="1"/>
          </p:cNvPicPr>
          <p:nvPr/>
        </p:nvPicPr>
        <p:blipFill>
          <a:blip r:embed="rId2"/>
          <a:stretch>
            <a:fillRect/>
          </a:stretch>
        </p:blipFill>
        <p:spPr>
          <a:xfrm>
            <a:off x="863600" y="960406"/>
            <a:ext cx="3657600" cy="2371788"/>
          </a:xfrm>
          <a:prstGeom prst="rect">
            <a:avLst/>
          </a:prstGeom>
        </p:spPr>
      </p:pic>
      <p:sp>
        <p:nvSpPr>
          <p:cNvPr id="4" name="TextBox 3">
            <a:extLst>
              <a:ext uri="{FF2B5EF4-FFF2-40B4-BE49-F238E27FC236}">
                <a16:creationId xmlns:a16="http://schemas.microsoft.com/office/drawing/2014/main" id="{97A6F7A8-1059-799B-3233-7A88A4725D17}"/>
              </a:ext>
            </a:extLst>
          </p:cNvPr>
          <p:cNvSpPr txBox="1"/>
          <p:nvPr/>
        </p:nvSpPr>
        <p:spPr>
          <a:xfrm>
            <a:off x="419099" y="3848100"/>
            <a:ext cx="10744200" cy="11671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lnSpc>
                <a:spcPct val="150000"/>
              </a:lnSpc>
              <a:buFont typeface="Arial"/>
              <a:buChar char="•"/>
            </a:pPr>
            <a:r>
              <a:rPr lang="en-US" sz="1200" kern="1200">
                <a:latin typeface="Times New Roman"/>
                <a:cs typeface="Times New Roman"/>
              </a:rPr>
              <a:t>General settings – In this tab, you can name the container, change the path settings, and delete the container.</a:t>
            </a:r>
            <a:r>
              <a:rPr lang="en-US" sz="1200">
                <a:latin typeface="Times New Roman"/>
                <a:cs typeface="Times New Roman"/>
              </a:rPr>
              <a:t> </a:t>
            </a:r>
            <a:endParaRPr lang="en-US"/>
          </a:p>
          <a:p>
            <a:pPr marL="285750" indent="-285750" algn="just">
              <a:lnSpc>
                <a:spcPct val="150000"/>
              </a:lnSpc>
              <a:buFont typeface="Arial"/>
              <a:buChar char="•"/>
            </a:pPr>
            <a:r>
              <a:rPr lang="en-US" sz="1200" kern="1200">
                <a:latin typeface="Times New Roman"/>
                <a:cs typeface="Times New Roman"/>
              </a:rPr>
              <a:t>Ports – Here you can see the different port mappings. If you want, you can create your own port mappings.</a:t>
            </a:r>
            <a:r>
              <a:rPr lang="en-US" sz="1200">
                <a:latin typeface="Times New Roman"/>
                <a:cs typeface="Times New Roman"/>
              </a:rPr>
              <a:t> </a:t>
            </a:r>
            <a:endParaRPr lang="en-US" sz="1200" kern="1200">
              <a:latin typeface="Times New Roman"/>
              <a:cs typeface="Times New Roman"/>
            </a:endParaRPr>
          </a:p>
          <a:p>
            <a:pPr marL="285750" indent="-285750" algn="just" rtl="0">
              <a:lnSpc>
                <a:spcPct val="150000"/>
              </a:lnSpc>
              <a:buFont typeface="Arial"/>
              <a:buChar char="•"/>
            </a:pPr>
            <a:r>
              <a:rPr lang="en-US" sz="1200" kern="1200">
                <a:latin typeface="Times New Roman"/>
                <a:cs typeface="Times New Roman"/>
              </a:rPr>
              <a:t>Volumes - Here you can see the different volume mappings.</a:t>
            </a:r>
          </a:p>
          <a:p>
            <a:pPr marL="285750" indent="-285750" algn="just" rtl="0">
              <a:lnSpc>
                <a:spcPct val="150000"/>
              </a:lnSpc>
              <a:buFont typeface="Arial"/>
              <a:buChar char="•"/>
            </a:pPr>
            <a:r>
              <a:rPr lang="en-US" sz="1200" kern="1200">
                <a:latin typeface="Times New Roman"/>
                <a:cs typeface="Times New Roman"/>
              </a:rPr>
              <a:t>Advanced – It contains the advanced settings for the container.</a:t>
            </a:r>
            <a:endParaRPr lang="en-US" sz="1200">
              <a:latin typeface="Times New Roman"/>
              <a:cs typeface="Times New Roman"/>
            </a:endParaRPr>
          </a:p>
        </p:txBody>
      </p:sp>
    </p:spTree>
    <p:extLst>
      <p:ext uri="{BB962C8B-B14F-4D97-AF65-F5344CB8AC3E}">
        <p14:creationId xmlns:p14="http://schemas.microsoft.com/office/powerpoint/2010/main" val="14733487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1210F5-9039-3892-4596-EB2286BB3805}"/>
              </a:ext>
            </a:extLst>
          </p:cNvPr>
          <p:cNvSpPr txBox="1"/>
          <p:nvPr/>
        </p:nvSpPr>
        <p:spPr>
          <a:xfrm>
            <a:off x="419100" y="171450"/>
            <a:ext cx="61912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b="1" kern="1200">
                <a:latin typeface="Times New Roman"/>
                <a:cs typeface="Times New Roman"/>
              </a:rPr>
              <a:t>Docker – Setting </a:t>
            </a:r>
            <a:r>
              <a:rPr lang="en-US" sz="1400" b="1" kern="1200" err="1">
                <a:latin typeface="Times New Roman"/>
                <a:cs typeface="Times New Roman"/>
              </a:rPr>
              <a:t>ASP.Net</a:t>
            </a:r>
            <a:endParaRPr lang="en-US" sz="1400" err="1">
              <a:latin typeface="Times New Roman"/>
              <a:cs typeface="Times New Roman"/>
            </a:endParaRPr>
          </a:p>
        </p:txBody>
      </p:sp>
      <p:sp>
        <p:nvSpPr>
          <p:cNvPr id="4" name="TextBox 3">
            <a:extLst>
              <a:ext uri="{FF2B5EF4-FFF2-40B4-BE49-F238E27FC236}">
                <a16:creationId xmlns:a16="http://schemas.microsoft.com/office/drawing/2014/main" id="{5CAD7D77-7D32-8F64-CF4B-71C1BC093A31}"/>
              </a:ext>
            </a:extLst>
          </p:cNvPr>
          <p:cNvSpPr txBox="1"/>
          <p:nvPr/>
        </p:nvSpPr>
        <p:spPr>
          <a:xfrm>
            <a:off x="254000" y="711200"/>
            <a:ext cx="1012825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rtl="0">
              <a:lnSpc>
                <a:spcPct val="150000"/>
              </a:lnSpc>
            </a:pPr>
            <a:r>
              <a:rPr lang="en-US" sz="1200" kern="1200" err="1">
                <a:latin typeface="Times New Roman"/>
                <a:cs typeface="Times New Roman"/>
              </a:rPr>
              <a:t>ASP.Net</a:t>
            </a:r>
            <a:r>
              <a:rPr lang="en-US" sz="1200" kern="1200">
                <a:latin typeface="Times New Roman"/>
                <a:cs typeface="Times New Roman"/>
              </a:rPr>
              <a:t> is the standard web development framework that is provided by Microsoft for developing server-side applications.</a:t>
            </a:r>
            <a:endParaRPr lang="en-US"/>
          </a:p>
          <a:p>
            <a:pPr algn="just" rtl="0">
              <a:lnSpc>
                <a:spcPct val="150000"/>
              </a:lnSpc>
            </a:pPr>
            <a:endParaRPr lang="en-US" sz="1200">
              <a:latin typeface="Times New Roman"/>
              <a:cs typeface="Times New Roman"/>
            </a:endParaRPr>
          </a:p>
          <a:p>
            <a:pPr algn="just" rtl="0">
              <a:lnSpc>
                <a:spcPct val="150000"/>
              </a:lnSpc>
            </a:pPr>
            <a:r>
              <a:rPr lang="en-US" sz="1200" b="1" kern="1200">
                <a:latin typeface="Times New Roman"/>
                <a:cs typeface="Times New Roman"/>
              </a:rPr>
              <a:t>Prerequisites</a:t>
            </a:r>
          </a:p>
          <a:p>
            <a:pPr algn="just">
              <a:lnSpc>
                <a:spcPct val="150000"/>
              </a:lnSpc>
            </a:pPr>
            <a:r>
              <a:rPr lang="en-US" sz="1200">
                <a:latin typeface="Times New Roman"/>
                <a:ea typeface="+mn-lt"/>
                <a:cs typeface="+mn-lt"/>
              </a:rPr>
              <a:t>The following steps need to be carried out first for running </a:t>
            </a:r>
            <a:r>
              <a:rPr lang="en-US" sz="1200" err="1">
                <a:latin typeface="Times New Roman"/>
                <a:ea typeface="+mn-lt"/>
                <a:cs typeface="+mn-lt"/>
              </a:rPr>
              <a:t>ASP.Net</a:t>
            </a:r>
            <a:r>
              <a:rPr lang="en-US" sz="1200">
                <a:latin typeface="Times New Roman"/>
                <a:ea typeface="+mn-lt"/>
                <a:cs typeface="+mn-lt"/>
              </a:rPr>
              <a:t>. </a:t>
            </a:r>
          </a:p>
          <a:p>
            <a:pPr algn="just">
              <a:lnSpc>
                <a:spcPct val="150000"/>
              </a:lnSpc>
            </a:pPr>
            <a:r>
              <a:rPr lang="en-US" sz="1200">
                <a:latin typeface="Times New Roman"/>
                <a:ea typeface="+mn-lt"/>
                <a:cs typeface="+mn-lt"/>
              </a:rPr>
              <a:t>Step 1: Since this can only run on Windows systems, you first need to ensure that you have either Windows 10 or Window Server 2016. </a:t>
            </a:r>
            <a:endParaRPr lang="en-US" sz="1200">
              <a:latin typeface="Times New Roman"/>
              <a:cs typeface="Times New Roman"/>
            </a:endParaRPr>
          </a:p>
          <a:p>
            <a:pPr algn="just">
              <a:lnSpc>
                <a:spcPct val="150000"/>
              </a:lnSpc>
            </a:pPr>
            <a:r>
              <a:rPr lang="en-US" sz="1200">
                <a:latin typeface="Times New Roman"/>
                <a:ea typeface="+mn-lt"/>
                <a:cs typeface="+mn-lt"/>
              </a:rPr>
              <a:t>Step 2: Next, ensure that Hyper-V is and Containers are installed on the Windows system. To install Hyper–V and Containers, you can go to Turn Windows Features ON or OFF. Then ensure the Hyper-V option and Containers is checked and click the OK button.</a:t>
            </a:r>
            <a:endParaRPr lang="en-US" sz="1200">
              <a:latin typeface="Times New Roman"/>
              <a:cs typeface="Times New Roman"/>
            </a:endParaRPr>
          </a:p>
          <a:p>
            <a:endParaRPr lang="en-US" b="1">
              <a:latin typeface="Calibri"/>
              <a:cs typeface="Calibri"/>
            </a:endParaRPr>
          </a:p>
        </p:txBody>
      </p:sp>
      <p:pic>
        <p:nvPicPr>
          <p:cNvPr id="5" name="Picture 5" descr="Graphical user interface, text, application&#10;&#10;Description automatically generated">
            <a:extLst>
              <a:ext uri="{FF2B5EF4-FFF2-40B4-BE49-F238E27FC236}">
                <a16:creationId xmlns:a16="http://schemas.microsoft.com/office/drawing/2014/main" id="{43D9124A-FBDC-B089-A8A4-41DD0E2EEBF7}"/>
              </a:ext>
            </a:extLst>
          </p:cNvPr>
          <p:cNvPicPr>
            <a:picLocks noChangeAspect="1"/>
          </p:cNvPicPr>
          <p:nvPr/>
        </p:nvPicPr>
        <p:blipFill>
          <a:blip r:embed="rId2"/>
          <a:stretch>
            <a:fillRect/>
          </a:stretch>
        </p:blipFill>
        <p:spPr>
          <a:xfrm>
            <a:off x="482600" y="3099442"/>
            <a:ext cx="3314700" cy="2437117"/>
          </a:xfrm>
          <a:prstGeom prst="rect">
            <a:avLst/>
          </a:prstGeom>
        </p:spPr>
      </p:pic>
    </p:spTree>
    <p:extLst>
      <p:ext uri="{BB962C8B-B14F-4D97-AF65-F5344CB8AC3E}">
        <p14:creationId xmlns:p14="http://schemas.microsoft.com/office/powerpoint/2010/main" val="1550602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513080-81C1-4057-2CE5-3648837614A8}"/>
              </a:ext>
            </a:extLst>
          </p:cNvPr>
          <p:cNvSpPr txBox="1"/>
          <p:nvPr/>
        </p:nvSpPr>
        <p:spPr>
          <a:xfrm>
            <a:off x="419100" y="247650"/>
            <a:ext cx="99060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rtl="0">
              <a:lnSpc>
                <a:spcPct val="150000"/>
              </a:lnSpc>
            </a:pPr>
            <a:r>
              <a:rPr lang="en-US" sz="1200" kern="1200">
                <a:latin typeface="Times New Roman"/>
                <a:cs typeface="Times New Roman"/>
              </a:rPr>
              <a:t>Step 3: Next, you need to use the following </a:t>
            </a:r>
            <a:r>
              <a:rPr lang="en-US" sz="1200" kern="1200" err="1">
                <a:latin typeface="Times New Roman"/>
                <a:cs typeface="Times New Roman"/>
              </a:rPr>
              <a:t>Powershell</a:t>
            </a:r>
            <a:r>
              <a:rPr lang="en-US" sz="1200" kern="1200">
                <a:latin typeface="Times New Roman"/>
                <a:cs typeface="Times New Roman"/>
              </a:rPr>
              <a:t> command to install the 1.13.0- rc4 version of Docker. The following command will download this and store it in the temp location.</a:t>
            </a:r>
            <a:endParaRPr lang="en-US"/>
          </a:p>
          <a:p>
            <a:pPr algn="just" rtl="0">
              <a:lnSpc>
                <a:spcPct val="150000"/>
              </a:lnSpc>
            </a:pPr>
            <a:endParaRPr lang="en-US" sz="1200">
              <a:latin typeface="Times New Roman"/>
              <a:cs typeface="Times New Roman"/>
            </a:endParaRPr>
          </a:p>
          <a:p>
            <a:pPr algn="just">
              <a:lnSpc>
                <a:spcPct val="150000"/>
              </a:lnSpc>
            </a:pPr>
            <a:r>
              <a:rPr lang="en-US" sz="1200">
                <a:latin typeface="Times New Roman"/>
                <a:cs typeface="Times New Roman"/>
              </a:rPr>
              <a:t> </a:t>
            </a:r>
            <a:r>
              <a:rPr lang="en-US" sz="1200" kern="1200">
                <a:latin typeface="Times New Roman"/>
                <a:cs typeface="Times New Roman"/>
              </a:rPr>
              <a:t>Invoke-</a:t>
            </a:r>
            <a:r>
              <a:rPr lang="en-US" sz="1200" kern="1200" err="1">
                <a:latin typeface="Times New Roman"/>
                <a:cs typeface="Times New Roman"/>
              </a:rPr>
              <a:t>WebRequest</a:t>
            </a:r>
            <a:r>
              <a:rPr lang="en-US" sz="1200" kern="1200">
                <a:latin typeface="Times New Roman"/>
                <a:cs typeface="Times New Roman"/>
              </a:rPr>
              <a:t> "https://test.docker.com/builds/Windows/x86_64/docker-1.13.0- rc4.zip" </a:t>
            </a:r>
            <a:endParaRPr lang="en-US" sz="1200">
              <a:latin typeface="Times New Roman"/>
              <a:cs typeface="Times New Roman"/>
            </a:endParaRPr>
          </a:p>
          <a:p>
            <a:pPr algn="just">
              <a:lnSpc>
                <a:spcPct val="150000"/>
              </a:lnSpc>
            </a:pPr>
            <a:r>
              <a:rPr lang="en-US" sz="1200" kern="1200">
                <a:latin typeface="Times New Roman"/>
                <a:cs typeface="Times New Roman"/>
              </a:rPr>
              <a:t>-</a:t>
            </a:r>
            <a:r>
              <a:rPr lang="en-US" sz="1200" kern="1200" err="1">
                <a:latin typeface="Times New Roman"/>
                <a:cs typeface="Times New Roman"/>
              </a:rPr>
              <a:t>OutFile</a:t>
            </a:r>
            <a:r>
              <a:rPr lang="en-US" sz="1200" kern="1200">
                <a:latin typeface="Times New Roman"/>
                <a:cs typeface="Times New Roman"/>
              </a:rPr>
              <a:t> "$</a:t>
            </a:r>
            <a:r>
              <a:rPr lang="en-US" sz="1200" kern="1200" err="1">
                <a:latin typeface="Times New Roman"/>
                <a:cs typeface="Times New Roman"/>
              </a:rPr>
              <a:t>env:TEMP</a:t>
            </a:r>
            <a:r>
              <a:rPr lang="en-US" sz="1200" kern="1200">
                <a:latin typeface="Times New Roman"/>
                <a:cs typeface="Times New Roman"/>
              </a:rPr>
              <a:t>\docker-1.13.0-rc4.zip" –</a:t>
            </a:r>
            <a:r>
              <a:rPr lang="en-US" sz="1200" kern="1200" err="1">
                <a:latin typeface="Times New Roman"/>
                <a:cs typeface="Times New Roman"/>
              </a:rPr>
              <a:t>UseBasicParsing</a:t>
            </a:r>
            <a:endParaRPr lang="en-US" sz="1200">
              <a:latin typeface="Times New Roman"/>
              <a:cs typeface="Times New Roman"/>
            </a:endParaRPr>
          </a:p>
          <a:p>
            <a:pPr algn="l"/>
            <a:endParaRPr lang="en-US">
              <a:latin typeface="Calibri"/>
              <a:cs typeface="Calibri"/>
            </a:endParaRPr>
          </a:p>
        </p:txBody>
      </p:sp>
      <p:pic>
        <p:nvPicPr>
          <p:cNvPr id="3" name="Picture 3" descr="Graphical user interface, text&#10;&#10;Description automatically generated">
            <a:extLst>
              <a:ext uri="{FF2B5EF4-FFF2-40B4-BE49-F238E27FC236}">
                <a16:creationId xmlns:a16="http://schemas.microsoft.com/office/drawing/2014/main" id="{D20CFC67-1634-33CC-B8CA-E05AE129A035}"/>
              </a:ext>
            </a:extLst>
          </p:cNvPr>
          <p:cNvPicPr>
            <a:picLocks noChangeAspect="1"/>
          </p:cNvPicPr>
          <p:nvPr/>
        </p:nvPicPr>
        <p:blipFill>
          <a:blip r:embed="rId2"/>
          <a:stretch>
            <a:fillRect/>
          </a:stretch>
        </p:blipFill>
        <p:spPr>
          <a:xfrm>
            <a:off x="939800" y="1789010"/>
            <a:ext cx="3835400" cy="816180"/>
          </a:xfrm>
          <a:prstGeom prst="rect">
            <a:avLst/>
          </a:prstGeom>
        </p:spPr>
      </p:pic>
      <p:sp>
        <p:nvSpPr>
          <p:cNvPr id="4" name="TextBox 3">
            <a:extLst>
              <a:ext uri="{FF2B5EF4-FFF2-40B4-BE49-F238E27FC236}">
                <a16:creationId xmlns:a16="http://schemas.microsoft.com/office/drawing/2014/main" id="{38679684-1D79-0B6C-B3F0-9A9A20D9C2B7}"/>
              </a:ext>
            </a:extLst>
          </p:cNvPr>
          <p:cNvSpPr txBox="1"/>
          <p:nvPr/>
        </p:nvSpPr>
        <p:spPr>
          <a:xfrm>
            <a:off x="419099" y="2705100"/>
            <a:ext cx="10922000" cy="36601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US" sz="1200" kern="1200">
                <a:latin typeface="Times New Roman"/>
                <a:cs typeface="Times New Roman"/>
              </a:rPr>
              <a:t>Step 4: Next, you need to expand the archive using the following </a:t>
            </a:r>
            <a:r>
              <a:rPr lang="en-US" sz="1200" kern="1200" err="1">
                <a:latin typeface="Times New Roman"/>
                <a:cs typeface="Times New Roman"/>
              </a:rPr>
              <a:t>powershell</a:t>
            </a:r>
            <a:r>
              <a:rPr lang="en-US" sz="1200" kern="1200">
                <a:latin typeface="Times New Roman"/>
                <a:cs typeface="Times New Roman"/>
              </a:rPr>
              <a:t> command.</a:t>
            </a:r>
            <a:r>
              <a:rPr lang="en-US" sz="1200">
                <a:latin typeface="Times New Roman"/>
                <a:cs typeface="Times New Roman"/>
              </a:rPr>
              <a:t> </a:t>
            </a:r>
            <a:endParaRPr lang="en-US"/>
          </a:p>
          <a:p>
            <a:pPr algn="just">
              <a:lnSpc>
                <a:spcPct val="150000"/>
              </a:lnSpc>
            </a:pPr>
            <a:r>
              <a:rPr lang="en-US" sz="1200">
                <a:latin typeface="Times New Roman"/>
                <a:cs typeface="Times New Roman"/>
              </a:rPr>
              <a:t> </a:t>
            </a:r>
            <a:r>
              <a:rPr lang="en-US" sz="1200" kern="1200">
                <a:latin typeface="Times New Roman"/>
                <a:cs typeface="Times New Roman"/>
              </a:rPr>
              <a:t> Expand-Archive -Path "$</a:t>
            </a:r>
            <a:r>
              <a:rPr lang="en-US" sz="1200" kern="1200" err="1">
                <a:latin typeface="Times New Roman"/>
                <a:cs typeface="Times New Roman"/>
              </a:rPr>
              <a:t>env:TEMP</a:t>
            </a:r>
            <a:r>
              <a:rPr lang="en-US" sz="1200" kern="1200">
                <a:latin typeface="Times New Roman"/>
                <a:cs typeface="Times New Roman"/>
              </a:rPr>
              <a:t>\docker-1.13.0-rc4.zip" -</a:t>
            </a:r>
            <a:r>
              <a:rPr lang="en-US" sz="1200" kern="1200" err="1">
                <a:latin typeface="Times New Roman"/>
                <a:cs typeface="Times New Roman"/>
              </a:rPr>
              <a:t>DestinationPath</a:t>
            </a:r>
            <a:r>
              <a:rPr lang="en-US" sz="1200" kern="1200">
                <a:latin typeface="Times New Roman"/>
                <a:cs typeface="Times New Roman"/>
              </a:rPr>
              <a:t> $</a:t>
            </a:r>
            <a:r>
              <a:rPr lang="en-US" sz="1200" kern="1200" err="1">
                <a:latin typeface="Times New Roman"/>
                <a:cs typeface="Times New Roman"/>
              </a:rPr>
              <a:t>env:ProgramFiles</a:t>
            </a:r>
            <a:endParaRPr lang="en-US" sz="1200" kern="1200">
              <a:latin typeface="Times New Roman"/>
              <a:cs typeface="Times New Roman"/>
            </a:endParaRPr>
          </a:p>
          <a:p>
            <a:pPr algn="just" rtl="0">
              <a:lnSpc>
                <a:spcPct val="150000"/>
              </a:lnSpc>
            </a:pPr>
            <a:endParaRPr lang="en-US" sz="1200">
              <a:latin typeface="Times New Roman"/>
              <a:cs typeface="Times New Roman"/>
            </a:endParaRPr>
          </a:p>
          <a:p>
            <a:pPr algn="just">
              <a:lnSpc>
                <a:spcPct val="150000"/>
              </a:lnSpc>
            </a:pPr>
            <a:r>
              <a:rPr lang="en-US" sz="1200" kern="1200">
                <a:latin typeface="Times New Roman"/>
                <a:cs typeface="Times New Roman"/>
              </a:rPr>
              <a:t>Step 5: Next, you need to add the Docker Files to the environment variable using the following </a:t>
            </a:r>
            <a:r>
              <a:rPr lang="en-US" sz="1200" kern="1200" err="1">
                <a:latin typeface="Times New Roman"/>
                <a:cs typeface="Times New Roman"/>
              </a:rPr>
              <a:t>powershell</a:t>
            </a:r>
            <a:r>
              <a:rPr lang="en-US" sz="1200" kern="1200">
                <a:latin typeface="Times New Roman"/>
                <a:cs typeface="Times New Roman"/>
              </a:rPr>
              <a:t> command.</a:t>
            </a:r>
            <a:r>
              <a:rPr lang="en-US" sz="1200">
                <a:latin typeface="Times New Roman"/>
                <a:cs typeface="Times New Roman"/>
              </a:rPr>
              <a:t>          </a:t>
            </a:r>
          </a:p>
          <a:p>
            <a:pPr algn="just">
              <a:lnSpc>
                <a:spcPct val="150000"/>
              </a:lnSpc>
            </a:pPr>
            <a:r>
              <a:rPr lang="en-US" sz="1200">
                <a:latin typeface="Times New Roman"/>
                <a:cs typeface="Times New Roman"/>
              </a:rPr>
              <a:t> </a:t>
            </a:r>
            <a:r>
              <a:rPr lang="en-US" sz="1200" kern="1200">
                <a:latin typeface="Times New Roman"/>
                <a:cs typeface="Times New Roman"/>
              </a:rPr>
              <a:t>$</a:t>
            </a:r>
            <a:r>
              <a:rPr lang="en-US" sz="1200" kern="1200" err="1">
                <a:latin typeface="Times New Roman"/>
                <a:cs typeface="Times New Roman"/>
              </a:rPr>
              <a:t>env:path</a:t>
            </a:r>
            <a:r>
              <a:rPr lang="en-US" sz="1200" kern="1200">
                <a:latin typeface="Times New Roman"/>
                <a:cs typeface="Times New Roman"/>
              </a:rPr>
              <a:t> += ";$</a:t>
            </a:r>
            <a:r>
              <a:rPr lang="en-US" sz="1200" kern="1200" err="1">
                <a:latin typeface="Times New Roman"/>
                <a:cs typeface="Times New Roman"/>
              </a:rPr>
              <a:t>env:ProgramFiles</a:t>
            </a:r>
            <a:r>
              <a:rPr lang="en-US" sz="1200" kern="1200">
                <a:latin typeface="Times New Roman"/>
                <a:cs typeface="Times New Roman"/>
              </a:rPr>
              <a:t>\Docker“</a:t>
            </a:r>
            <a:endParaRPr lang="en-US"/>
          </a:p>
          <a:p>
            <a:pPr algn="just" rtl="0">
              <a:lnSpc>
                <a:spcPct val="150000"/>
              </a:lnSpc>
            </a:pPr>
            <a:endParaRPr lang="en-US" sz="1200">
              <a:latin typeface="Times New Roman"/>
              <a:cs typeface="Times New Roman"/>
            </a:endParaRPr>
          </a:p>
          <a:p>
            <a:pPr algn="just">
              <a:lnSpc>
                <a:spcPct val="150000"/>
              </a:lnSpc>
            </a:pPr>
            <a:r>
              <a:rPr lang="en-US" sz="1200" kern="1200">
                <a:latin typeface="Times New Roman"/>
                <a:cs typeface="Times New Roman"/>
              </a:rPr>
              <a:t>Step 6: Next, you need to register the Docker Daemon Service using the following </a:t>
            </a:r>
            <a:r>
              <a:rPr lang="en-US" sz="1200" kern="1200" err="1">
                <a:latin typeface="Times New Roman"/>
                <a:cs typeface="Times New Roman"/>
              </a:rPr>
              <a:t>powershell</a:t>
            </a:r>
            <a:r>
              <a:rPr lang="en-US" sz="1200" kern="1200">
                <a:latin typeface="Times New Roman"/>
                <a:cs typeface="Times New Roman"/>
              </a:rPr>
              <a:t> command.</a:t>
            </a:r>
            <a:r>
              <a:rPr lang="en-US" sz="1200">
                <a:latin typeface="Times New Roman"/>
                <a:cs typeface="Times New Roman"/>
              </a:rPr>
              <a:t> </a:t>
            </a:r>
            <a:endParaRPr lang="en-US" sz="1200" kern="1200">
              <a:latin typeface="Times New Roman"/>
              <a:cs typeface="Times New Roman"/>
            </a:endParaRPr>
          </a:p>
          <a:p>
            <a:pPr algn="just">
              <a:lnSpc>
                <a:spcPct val="150000"/>
              </a:lnSpc>
            </a:pPr>
            <a:r>
              <a:rPr lang="en-US" sz="1200">
                <a:latin typeface="Times New Roman"/>
                <a:cs typeface="Times New Roman"/>
              </a:rPr>
              <a:t> </a:t>
            </a:r>
            <a:r>
              <a:rPr lang="en-US" sz="1200" kern="1200">
                <a:latin typeface="Times New Roman"/>
                <a:cs typeface="Times New Roman"/>
              </a:rPr>
              <a:t> </a:t>
            </a:r>
            <a:r>
              <a:rPr lang="en-US" sz="1200" kern="1200" err="1">
                <a:latin typeface="Times New Roman"/>
                <a:cs typeface="Times New Roman"/>
              </a:rPr>
              <a:t>dockerd</a:t>
            </a:r>
            <a:r>
              <a:rPr lang="en-US" sz="1200" kern="1200">
                <a:latin typeface="Times New Roman"/>
                <a:cs typeface="Times New Roman"/>
              </a:rPr>
              <a:t> --register-service</a:t>
            </a:r>
          </a:p>
          <a:p>
            <a:pPr algn="just" rtl="0">
              <a:lnSpc>
                <a:spcPct val="150000"/>
              </a:lnSpc>
            </a:pPr>
            <a:endParaRPr lang="en-US" sz="1200">
              <a:latin typeface="Times New Roman"/>
              <a:cs typeface="Times New Roman"/>
            </a:endParaRPr>
          </a:p>
          <a:p>
            <a:pPr algn="just">
              <a:lnSpc>
                <a:spcPct val="150000"/>
              </a:lnSpc>
            </a:pPr>
            <a:r>
              <a:rPr lang="en-US" sz="1200" kern="1200">
                <a:latin typeface="Times New Roman"/>
                <a:cs typeface="Times New Roman"/>
              </a:rPr>
              <a:t>Step 7: Finally, you can start the docker daemon using the following command.</a:t>
            </a:r>
            <a:r>
              <a:rPr lang="en-US" sz="1200">
                <a:latin typeface="Times New Roman"/>
                <a:cs typeface="Times New Roman"/>
              </a:rPr>
              <a:t> </a:t>
            </a:r>
            <a:endParaRPr lang="en-US" sz="1200" kern="1200">
              <a:latin typeface="Times New Roman"/>
              <a:cs typeface="Times New Roman"/>
            </a:endParaRPr>
          </a:p>
          <a:p>
            <a:pPr algn="just">
              <a:lnSpc>
                <a:spcPct val="150000"/>
              </a:lnSpc>
            </a:pPr>
            <a:r>
              <a:rPr lang="en-US" sz="1200">
                <a:latin typeface="Times New Roman"/>
                <a:cs typeface="Times New Roman"/>
              </a:rPr>
              <a:t> </a:t>
            </a:r>
            <a:r>
              <a:rPr lang="en-US" sz="1200" kern="1200">
                <a:latin typeface="Times New Roman"/>
                <a:cs typeface="Times New Roman"/>
              </a:rPr>
              <a:t>Start-Service Docker</a:t>
            </a:r>
          </a:p>
          <a:p>
            <a:pPr algn="just" rtl="0">
              <a:lnSpc>
                <a:spcPct val="150000"/>
              </a:lnSpc>
            </a:pPr>
            <a:endParaRPr lang="en-US" sz="1200">
              <a:latin typeface="Times New Roman"/>
              <a:cs typeface="Times New Roman"/>
            </a:endParaRPr>
          </a:p>
          <a:p>
            <a:pPr algn="just" rtl="0">
              <a:lnSpc>
                <a:spcPct val="150000"/>
              </a:lnSpc>
            </a:pPr>
            <a:r>
              <a:rPr lang="en-US" sz="1200" kern="1200">
                <a:latin typeface="Times New Roman"/>
                <a:cs typeface="Times New Roman"/>
              </a:rPr>
              <a:t>Use the docker version command in </a:t>
            </a:r>
            <a:r>
              <a:rPr lang="en-US" sz="1200" kern="1200" err="1">
                <a:latin typeface="Times New Roman"/>
                <a:cs typeface="Times New Roman"/>
              </a:rPr>
              <a:t>powershell</a:t>
            </a:r>
            <a:r>
              <a:rPr lang="en-US" sz="1200" kern="1200">
                <a:latin typeface="Times New Roman"/>
                <a:cs typeface="Times New Roman"/>
              </a:rPr>
              <a:t> to verify that the docker daemon is working</a:t>
            </a:r>
            <a:endParaRPr lang="en-US" sz="1200">
              <a:latin typeface="Times New Roman"/>
              <a:cs typeface="Times New Roman"/>
            </a:endParaRPr>
          </a:p>
        </p:txBody>
      </p:sp>
    </p:spTree>
    <p:extLst>
      <p:ext uri="{BB962C8B-B14F-4D97-AF65-F5344CB8AC3E}">
        <p14:creationId xmlns:p14="http://schemas.microsoft.com/office/powerpoint/2010/main" val="1068707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1B527854-05D3-482A-9214-7CC07C55B34C}"/>
              </a:ext>
            </a:extLst>
          </p:cNvPr>
          <p:cNvSpPr>
            <a:spLocks noGrp="1"/>
          </p:cNvSpPr>
          <p:nvPr>
            <p:ph idx="1"/>
          </p:nvPr>
        </p:nvSpPr>
        <p:spPr>
          <a:xfrm>
            <a:off x="603682" y="310718"/>
            <a:ext cx="10937289" cy="5937681"/>
          </a:xfrm>
        </p:spPr>
        <p:txBody>
          <a:bodyPr>
            <a:normAutofit/>
          </a:bodyPr>
          <a:lstStyle/>
          <a:p>
            <a:pPr marL="0" indent="0">
              <a:buNone/>
            </a:pPr>
            <a:r>
              <a:rPr lang="en-AU" sz="1500" b="1">
                <a:solidFill>
                  <a:schemeClr val="accent1"/>
                </a:solidFill>
                <a:latin typeface="Times New Roman" panose="02020603050405020304" pitchFamily="18" charset="0"/>
                <a:cs typeface="Times New Roman" panose="02020603050405020304" pitchFamily="18" charset="0"/>
              </a:rPr>
              <a:t>Listing All Docker Networks</a:t>
            </a:r>
          </a:p>
          <a:p>
            <a:pPr marL="0" indent="0">
              <a:buNone/>
            </a:pPr>
            <a:r>
              <a:rPr lang="en-AU" sz="1300">
                <a:latin typeface="Times New Roman" panose="02020603050405020304" pitchFamily="18" charset="0"/>
                <a:cs typeface="Times New Roman" panose="02020603050405020304" pitchFamily="18" charset="0"/>
              </a:rPr>
              <a:t>This command can be used to list all the networks associated with Docker on the host.</a:t>
            </a:r>
          </a:p>
          <a:p>
            <a:pPr marL="0" indent="0">
              <a:buNone/>
            </a:pPr>
            <a:r>
              <a:rPr lang="en-AU" sz="1300" b="1" err="1">
                <a:solidFill>
                  <a:schemeClr val="accent1"/>
                </a:solidFill>
                <a:latin typeface="Times New Roman" panose="02020603050405020304" pitchFamily="18" charset="0"/>
                <a:cs typeface="Times New Roman" panose="02020603050405020304" pitchFamily="18" charset="0"/>
              </a:rPr>
              <a:t>Syntax</a:t>
            </a:r>
            <a:r>
              <a:rPr lang="en-AU" sz="1300" err="1">
                <a:solidFill>
                  <a:schemeClr val="accent1"/>
                </a:solidFill>
                <a:latin typeface="Times New Roman" panose="02020603050405020304" pitchFamily="18" charset="0"/>
                <a:cs typeface="Times New Roman" panose="02020603050405020304" pitchFamily="18" charset="0"/>
              </a:rPr>
              <a:t>:</a:t>
            </a:r>
            <a:r>
              <a:rPr lang="en-AU" sz="1300" err="1">
                <a:latin typeface="Times New Roman" panose="02020603050405020304" pitchFamily="18" charset="0"/>
                <a:cs typeface="Times New Roman" panose="02020603050405020304" pitchFamily="18" charset="0"/>
              </a:rPr>
              <a:t>docker</a:t>
            </a:r>
            <a:r>
              <a:rPr lang="en-AU" sz="1300">
                <a:latin typeface="Times New Roman" panose="02020603050405020304" pitchFamily="18" charset="0"/>
                <a:cs typeface="Times New Roman" panose="02020603050405020304" pitchFamily="18" charset="0"/>
              </a:rPr>
              <a:t> network ls </a:t>
            </a:r>
          </a:p>
          <a:p>
            <a:pPr marL="0" indent="0">
              <a:buNone/>
            </a:pPr>
            <a:r>
              <a:rPr lang="en-AU" sz="1300" b="1">
                <a:solidFill>
                  <a:schemeClr val="accent1"/>
                </a:solidFill>
                <a:latin typeface="Times New Roman" panose="02020603050405020304" pitchFamily="18" charset="0"/>
                <a:cs typeface="Times New Roman" panose="02020603050405020304" pitchFamily="18" charset="0"/>
              </a:rPr>
              <a:t>Options: </a:t>
            </a:r>
            <a:r>
              <a:rPr lang="en-AU" sz="1300">
                <a:latin typeface="Times New Roman" panose="02020603050405020304" pitchFamily="18" charset="0"/>
                <a:cs typeface="Times New Roman" panose="02020603050405020304" pitchFamily="18" charset="0"/>
              </a:rPr>
              <a:t>None</a:t>
            </a:r>
          </a:p>
          <a:p>
            <a:pPr marL="0" indent="0">
              <a:buNone/>
            </a:pPr>
            <a:r>
              <a:rPr lang="en-AU" sz="1300" b="1">
                <a:solidFill>
                  <a:schemeClr val="accent1"/>
                </a:solidFill>
                <a:latin typeface="Times New Roman" panose="02020603050405020304" pitchFamily="18" charset="0"/>
                <a:cs typeface="Times New Roman" panose="02020603050405020304" pitchFamily="18" charset="0"/>
              </a:rPr>
              <a:t>Return Value </a:t>
            </a:r>
            <a:r>
              <a:rPr lang="en-AU" sz="1300">
                <a:latin typeface="Times New Roman" panose="02020603050405020304" pitchFamily="18" charset="0"/>
                <a:cs typeface="Times New Roman" panose="02020603050405020304" pitchFamily="18" charset="0"/>
              </a:rPr>
              <a:t>:The command will output all the networks on the Docker Host.</a:t>
            </a:r>
          </a:p>
          <a:p>
            <a:pPr marL="0" indent="0">
              <a:buNone/>
            </a:pPr>
            <a:r>
              <a:rPr lang="en-AU" sz="1300" b="1" err="1">
                <a:solidFill>
                  <a:schemeClr val="accent1"/>
                </a:solidFill>
                <a:latin typeface="Times New Roman" panose="02020603050405020304" pitchFamily="18" charset="0"/>
                <a:cs typeface="Times New Roman" panose="02020603050405020304" pitchFamily="18" charset="0"/>
              </a:rPr>
              <a:t>Example</a:t>
            </a:r>
            <a:r>
              <a:rPr lang="en-AU" sz="1300" err="1">
                <a:solidFill>
                  <a:schemeClr val="accent1"/>
                </a:solidFill>
                <a:latin typeface="Times New Roman" panose="02020603050405020304" pitchFamily="18" charset="0"/>
                <a:cs typeface="Times New Roman" panose="02020603050405020304" pitchFamily="18" charset="0"/>
              </a:rPr>
              <a:t>:</a:t>
            </a:r>
            <a:r>
              <a:rPr lang="en-AU" sz="1300" err="1">
                <a:latin typeface="Times New Roman" panose="02020603050405020304" pitchFamily="18" charset="0"/>
                <a:cs typeface="Times New Roman" panose="02020603050405020304" pitchFamily="18" charset="0"/>
              </a:rPr>
              <a:t>sudo</a:t>
            </a:r>
            <a:r>
              <a:rPr lang="en-AU" sz="1300">
                <a:latin typeface="Times New Roman" panose="02020603050405020304" pitchFamily="18" charset="0"/>
                <a:cs typeface="Times New Roman" panose="02020603050405020304" pitchFamily="18" charset="0"/>
              </a:rPr>
              <a:t> docker network ls</a:t>
            </a:r>
          </a:p>
          <a:p>
            <a:pPr marL="0" indent="0">
              <a:buNone/>
            </a:pPr>
            <a:r>
              <a:rPr lang="en-AU" sz="1300" b="1">
                <a:solidFill>
                  <a:schemeClr val="accent1"/>
                </a:solidFill>
                <a:latin typeface="Times New Roman" panose="02020603050405020304" pitchFamily="18" charset="0"/>
                <a:cs typeface="Times New Roman" panose="02020603050405020304" pitchFamily="18" charset="0"/>
              </a:rPr>
              <a:t>Output:</a:t>
            </a:r>
          </a:p>
          <a:p>
            <a:pPr marL="0" indent="0">
              <a:buNone/>
            </a:pPr>
            <a:endParaRPr lang="en-AU"/>
          </a:p>
          <a:p>
            <a:pPr marL="0" indent="0">
              <a:buNone/>
            </a:pPr>
            <a:r>
              <a:rPr lang="en-AU" sz="1500" b="1">
                <a:solidFill>
                  <a:schemeClr val="accent1"/>
                </a:solidFill>
                <a:latin typeface="Times New Roman" panose="02020603050405020304" pitchFamily="18" charset="0"/>
                <a:cs typeface="Times New Roman" panose="02020603050405020304" pitchFamily="18" charset="0"/>
              </a:rPr>
              <a:t>Inspecting a Docker network</a:t>
            </a:r>
          </a:p>
          <a:p>
            <a:pPr marL="0" indent="0">
              <a:buNone/>
            </a:pPr>
            <a:r>
              <a:rPr lang="en-AU" sz="1300">
                <a:latin typeface="Times New Roman" panose="02020603050405020304" pitchFamily="18" charset="0"/>
                <a:cs typeface="Times New Roman" panose="02020603050405020304" pitchFamily="18" charset="0"/>
              </a:rPr>
              <a:t>If you want to see more details on the network associated with Docker, you can use the Docker network inspect command. </a:t>
            </a:r>
          </a:p>
          <a:p>
            <a:pPr marL="0" indent="0">
              <a:buNone/>
            </a:pPr>
            <a:r>
              <a:rPr lang="en-AU" sz="1300" b="1" err="1">
                <a:solidFill>
                  <a:schemeClr val="accent1"/>
                </a:solidFill>
                <a:latin typeface="Times New Roman" panose="02020603050405020304" pitchFamily="18" charset="0"/>
                <a:cs typeface="Times New Roman" panose="02020603050405020304" pitchFamily="18" charset="0"/>
              </a:rPr>
              <a:t>Syntax:</a:t>
            </a:r>
            <a:r>
              <a:rPr lang="en-AU" sz="1300" err="1">
                <a:latin typeface="Times New Roman" panose="02020603050405020304" pitchFamily="18" charset="0"/>
                <a:cs typeface="Times New Roman" panose="02020603050405020304" pitchFamily="18" charset="0"/>
              </a:rPr>
              <a:t>docker</a:t>
            </a:r>
            <a:r>
              <a:rPr lang="en-AU" sz="1300">
                <a:latin typeface="Times New Roman" panose="02020603050405020304" pitchFamily="18" charset="0"/>
                <a:cs typeface="Times New Roman" panose="02020603050405020304" pitchFamily="18" charset="0"/>
              </a:rPr>
              <a:t> network inspect </a:t>
            </a:r>
            <a:r>
              <a:rPr lang="en-AU" sz="1300" err="1">
                <a:latin typeface="Times New Roman" panose="02020603050405020304" pitchFamily="18" charset="0"/>
                <a:cs typeface="Times New Roman" panose="02020603050405020304" pitchFamily="18" charset="0"/>
              </a:rPr>
              <a:t>networkname</a:t>
            </a:r>
            <a:r>
              <a:rPr lang="en-AU" sz="1300">
                <a:latin typeface="Times New Roman" panose="02020603050405020304" pitchFamily="18" charset="0"/>
                <a:cs typeface="Times New Roman" panose="02020603050405020304" pitchFamily="18" charset="0"/>
              </a:rPr>
              <a:t> </a:t>
            </a:r>
          </a:p>
          <a:p>
            <a:pPr marL="0" indent="0">
              <a:buNone/>
            </a:pPr>
            <a:r>
              <a:rPr lang="en-AU" sz="1300" b="1">
                <a:solidFill>
                  <a:schemeClr val="accent1"/>
                </a:solidFill>
                <a:latin typeface="Times New Roman" panose="02020603050405020304" pitchFamily="18" charset="0"/>
                <a:cs typeface="Times New Roman" panose="02020603050405020304" pitchFamily="18" charset="0"/>
              </a:rPr>
              <a:t>Options :</a:t>
            </a:r>
          </a:p>
          <a:p>
            <a:pPr marL="0" indent="0">
              <a:buNone/>
            </a:pPr>
            <a:r>
              <a:rPr lang="en-AU" sz="1300" b="1" err="1">
                <a:latin typeface="Times New Roman" panose="02020603050405020304" pitchFamily="18" charset="0"/>
                <a:cs typeface="Times New Roman" panose="02020603050405020304" pitchFamily="18" charset="0"/>
              </a:rPr>
              <a:t>networkname</a:t>
            </a:r>
            <a:r>
              <a:rPr lang="en-AU" sz="1300">
                <a:latin typeface="Times New Roman" panose="02020603050405020304" pitchFamily="18" charset="0"/>
                <a:cs typeface="Times New Roman" panose="02020603050405020304" pitchFamily="18" charset="0"/>
              </a:rPr>
              <a:t> – This is the name of the network you need to inspect. </a:t>
            </a:r>
          </a:p>
          <a:p>
            <a:pPr marL="0" indent="0">
              <a:buNone/>
            </a:pPr>
            <a:r>
              <a:rPr lang="en-AU" sz="1300" b="1">
                <a:solidFill>
                  <a:schemeClr val="accent1"/>
                </a:solidFill>
                <a:latin typeface="Times New Roman" panose="02020603050405020304" pitchFamily="18" charset="0"/>
                <a:cs typeface="Times New Roman" panose="02020603050405020304" pitchFamily="18" charset="0"/>
              </a:rPr>
              <a:t>Return Value </a:t>
            </a:r>
            <a:r>
              <a:rPr lang="en-AU" sz="1300" b="1">
                <a:latin typeface="Times New Roman" panose="02020603050405020304" pitchFamily="18" charset="0"/>
                <a:cs typeface="Times New Roman" panose="02020603050405020304" pitchFamily="18" charset="0"/>
              </a:rPr>
              <a:t>:</a:t>
            </a:r>
            <a:r>
              <a:rPr lang="en-AU" sz="1300">
                <a:latin typeface="Times New Roman" panose="02020603050405020304" pitchFamily="18" charset="0"/>
                <a:cs typeface="Times New Roman" panose="02020603050405020304" pitchFamily="18" charset="0"/>
              </a:rPr>
              <a:t>The command will output all the details about the network.</a:t>
            </a:r>
          </a:p>
          <a:p>
            <a:pPr marL="0" indent="0">
              <a:buNone/>
            </a:pPr>
            <a:r>
              <a:rPr lang="en-AU" sz="1300" b="1" err="1">
                <a:solidFill>
                  <a:schemeClr val="accent1"/>
                </a:solidFill>
                <a:latin typeface="Times New Roman" panose="02020603050405020304" pitchFamily="18" charset="0"/>
                <a:cs typeface="Times New Roman" panose="02020603050405020304" pitchFamily="18" charset="0"/>
              </a:rPr>
              <a:t>Example</a:t>
            </a:r>
            <a:r>
              <a:rPr lang="en-AU" sz="1300" err="1">
                <a:latin typeface="Times New Roman" panose="02020603050405020304" pitchFamily="18" charset="0"/>
                <a:cs typeface="Times New Roman" panose="02020603050405020304" pitchFamily="18" charset="0"/>
              </a:rPr>
              <a:t>:sudo</a:t>
            </a:r>
            <a:r>
              <a:rPr lang="en-AU" sz="1300">
                <a:latin typeface="Times New Roman" panose="02020603050405020304" pitchFamily="18" charset="0"/>
                <a:cs typeface="Times New Roman" panose="02020603050405020304" pitchFamily="18" charset="0"/>
              </a:rPr>
              <a:t> docker network inspect bridge</a:t>
            </a:r>
          </a:p>
          <a:p>
            <a:pPr marL="0" indent="0">
              <a:buNone/>
            </a:pPr>
            <a:r>
              <a:rPr lang="en-AU" sz="1200" b="1">
                <a:solidFill>
                  <a:schemeClr val="accent1"/>
                </a:solidFill>
                <a:latin typeface="Times New Roman" panose="02020603050405020304" pitchFamily="18" charset="0"/>
                <a:cs typeface="Times New Roman" panose="02020603050405020304" pitchFamily="18" charset="0"/>
              </a:rPr>
              <a:t>Output: </a:t>
            </a:r>
            <a:r>
              <a:rPr lang="en-AU" sz="1200">
                <a:latin typeface="Times New Roman" panose="02020603050405020304" pitchFamily="18" charset="0"/>
                <a:cs typeface="Times New Roman" panose="02020603050405020304" pitchFamily="18" charset="0"/>
              </a:rPr>
              <a:t>The output of the above command is shown below:</a:t>
            </a:r>
          </a:p>
          <a:p>
            <a:pPr marL="0" indent="0">
              <a:buNone/>
            </a:pPr>
            <a:endParaRPr lang="en-AU" sz="130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CD2F4124-A76D-4646-8C35-6EFA8F15F2EA}"/>
              </a:ext>
            </a:extLst>
          </p:cNvPr>
          <p:cNvPicPr>
            <a:picLocks noChangeAspect="1"/>
          </p:cNvPicPr>
          <p:nvPr/>
        </p:nvPicPr>
        <p:blipFill>
          <a:blip r:embed="rId2"/>
          <a:stretch>
            <a:fillRect/>
          </a:stretch>
        </p:blipFill>
        <p:spPr>
          <a:xfrm>
            <a:off x="3259769" y="2212483"/>
            <a:ext cx="8156913" cy="876946"/>
          </a:xfrm>
          <a:prstGeom prst="rect">
            <a:avLst/>
          </a:prstGeom>
        </p:spPr>
      </p:pic>
      <p:pic>
        <p:nvPicPr>
          <p:cNvPr id="10" name="Picture 9">
            <a:extLst>
              <a:ext uri="{FF2B5EF4-FFF2-40B4-BE49-F238E27FC236}">
                <a16:creationId xmlns:a16="http://schemas.microsoft.com/office/drawing/2014/main" id="{7DB3DF0D-A811-4A23-92E7-338F193409BF}"/>
              </a:ext>
            </a:extLst>
          </p:cNvPr>
          <p:cNvPicPr>
            <a:picLocks noChangeAspect="1"/>
          </p:cNvPicPr>
          <p:nvPr/>
        </p:nvPicPr>
        <p:blipFill>
          <a:blip r:embed="rId3"/>
          <a:stretch>
            <a:fillRect/>
          </a:stretch>
        </p:blipFill>
        <p:spPr>
          <a:xfrm>
            <a:off x="5726098" y="3905342"/>
            <a:ext cx="6320900" cy="1980553"/>
          </a:xfrm>
          <a:prstGeom prst="rect">
            <a:avLst/>
          </a:prstGeom>
        </p:spPr>
      </p:pic>
    </p:spTree>
    <p:extLst>
      <p:ext uri="{BB962C8B-B14F-4D97-AF65-F5344CB8AC3E}">
        <p14:creationId xmlns:p14="http://schemas.microsoft.com/office/powerpoint/2010/main" val="39559812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AA2586-0EB2-35C7-5475-A4E0CE74EB29}"/>
              </a:ext>
            </a:extLst>
          </p:cNvPr>
          <p:cNvSpPr txBox="1"/>
          <p:nvPr/>
        </p:nvSpPr>
        <p:spPr>
          <a:xfrm>
            <a:off x="323850" y="228599"/>
            <a:ext cx="85915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kern="1200">
                <a:latin typeface="Times New Roman"/>
                <a:cs typeface="Times New Roman"/>
              </a:rPr>
              <a:t>Installing the </a:t>
            </a:r>
            <a:r>
              <a:rPr lang="en-US" sz="1400" b="1" kern="1200" err="1">
                <a:latin typeface="Times New Roman"/>
                <a:cs typeface="Times New Roman"/>
              </a:rPr>
              <a:t>ASP.Net</a:t>
            </a:r>
            <a:r>
              <a:rPr lang="en-US" sz="1400" b="1" kern="1200">
                <a:latin typeface="Times New Roman"/>
                <a:cs typeface="Times New Roman"/>
              </a:rPr>
              <a:t> Container</a:t>
            </a:r>
            <a:endParaRPr lang="en-US" sz="1400">
              <a:latin typeface="Times New Roman"/>
              <a:cs typeface="Times New Roman"/>
            </a:endParaRPr>
          </a:p>
        </p:txBody>
      </p:sp>
      <p:sp>
        <p:nvSpPr>
          <p:cNvPr id="3" name="TextBox 2">
            <a:extLst>
              <a:ext uri="{FF2B5EF4-FFF2-40B4-BE49-F238E27FC236}">
                <a16:creationId xmlns:a16="http://schemas.microsoft.com/office/drawing/2014/main" id="{B01C8AA5-0BB8-A6B2-9DB3-899196BFC3BC}"/>
              </a:ext>
            </a:extLst>
          </p:cNvPr>
          <p:cNvSpPr txBox="1"/>
          <p:nvPr/>
        </p:nvSpPr>
        <p:spPr>
          <a:xfrm>
            <a:off x="317500" y="901700"/>
            <a:ext cx="9474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kern="1200">
                <a:latin typeface="Times New Roman"/>
                <a:cs typeface="Times New Roman"/>
              </a:rPr>
              <a:t>Step 1: The first step is to pull the image from Docker Hub. When you log into Docker Hub, you will be able to search and see the image for Microsoft/</a:t>
            </a:r>
            <a:r>
              <a:rPr lang="en-US" sz="1200" kern="1200" err="1">
                <a:latin typeface="Times New Roman"/>
                <a:cs typeface="Times New Roman"/>
              </a:rPr>
              <a:t>aspnet</a:t>
            </a:r>
            <a:endParaRPr lang="en-US" sz="1200" kern="1200">
              <a:latin typeface="Times New Roman"/>
              <a:cs typeface="Times New Roman"/>
            </a:endParaRPr>
          </a:p>
          <a:p>
            <a:endParaRPr lang="en-US" sz="1200">
              <a:latin typeface="Times New Roman"/>
              <a:cs typeface="Calibri"/>
            </a:endParaRPr>
          </a:p>
        </p:txBody>
      </p:sp>
      <p:pic>
        <p:nvPicPr>
          <p:cNvPr id="4" name="Picture 4" descr="Table&#10;&#10;Description automatically generated">
            <a:extLst>
              <a:ext uri="{FF2B5EF4-FFF2-40B4-BE49-F238E27FC236}">
                <a16:creationId xmlns:a16="http://schemas.microsoft.com/office/drawing/2014/main" id="{4DB9F729-DD8A-FE0F-8854-7F7A14F07DE4}"/>
              </a:ext>
            </a:extLst>
          </p:cNvPr>
          <p:cNvPicPr>
            <a:picLocks noChangeAspect="1"/>
          </p:cNvPicPr>
          <p:nvPr/>
        </p:nvPicPr>
        <p:blipFill>
          <a:blip r:embed="rId2"/>
          <a:stretch>
            <a:fillRect/>
          </a:stretch>
        </p:blipFill>
        <p:spPr>
          <a:xfrm>
            <a:off x="749300" y="1622085"/>
            <a:ext cx="3238500" cy="1886629"/>
          </a:xfrm>
          <a:prstGeom prst="rect">
            <a:avLst/>
          </a:prstGeom>
        </p:spPr>
      </p:pic>
      <p:sp>
        <p:nvSpPr>
          <p:cNvPr id="5" name="TextBox 4">
            <a:extLst>
              <a:ext uri="{FF2B5EF4-FFF2-40B4-BE49-F238E27FC236}">
                <a16:creationId xmlns:a16="http://schemas.microsoft.com/office/drawing/2014/main" id="{29CEDF17-D688-6900-4B25-9D127F648B4A}"/>
              </a:ext>
            </a:extLst>
          </p:cNvPr>
          <p:cNvSpPr txBox="1"/>
          <p:nvPr/>
        </p:nvSpPr>
        <p:spPr>
          <a:xfrm>
            <a:off x="311150" y="3683000"/>
            <a:ext cx="1059815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kern="1200">
                <a:latin typeface="Times New Roman"/>
                <a:cs typeface="Times New Roman"/>
              </a:rPr>
              <a:t>Step 2: You will see that the Docker pull command for </a:t>
            </a:r>
            <a:r>
              <a:rPr lang="en-US" sz="1200" kern="1200" err="1">
                <a:latin typeface="Times New Roman"/>
                <a:cs typeface="Times New Roman"/>
              </a:rPr>
              <a:t>ASP.Net</a:t>
            </a:r>
            <a:r>
              <a:rPr lang="en-US" sz="1200" kern="1200">
                <a:latin typeface="Times New Roman"/>
                <a:cs typeface="Times New Roman"/>
              </a:rPr>
              <a:t> in the details of the repository in Docker Hub.</a:t>
            </a:r>
          </a:p>
          <a:p>
            <a:endParaRPr lang="en-US">
              <a:latin typeface="Calibri"/>
              <a:cs typeface="Calibri"/>
            </a:endParaRPr>
          </a:p>
        </p:txBody>
      </p:sp>
      <p:pic>
        <p:nvPicPr>
          <p:cNvPr id="6" name="Picture 6" descr="Graphical user interface, text, application, email&#10;&#10;Description automatically generated">
            <a:extLst>
              <a:ext uri="{FF2B5EF4-FFF2-40B4-BE49-F238E27FC236}">
                <a16:creationId xmlns:a16="http://schemas.microsoft.com/office/drawing/2014/main" id="{9B82ED3A-22E5-044B-B801-2D350B170374}"/>
              </a:ext>
            </a:extLst>
          </p:cNvPr>
          <p:cNvPicPr>
            <a:picLocks noChangeAspect="1"/>
          </p:cNvPicPr>
          <p:nvPr/>
        </p:nvPicPr>
        <p:blipFill>
          <a:blip r:embed="rId3"/>
          <a:stretch>
            <a:fillRect/>
          </a:stretch>
        </p:blipFill>
        <p:spPr>
          <a:xfrm>
            <a:off x="749300" y="4243301"/>
            <a:ext cx="3238500" cy="1749597"/>
          </a:xfrm>
          <a:prstGeom prst="rect">
            <a:avLst/>
          </a:prstGeom>
        </p:spPr>
      </p:pic>
    </p:spTree>
    <p:extLst>
      <p:ext uri="{BB962C8B-B14F-4D97-AF65-F5344CB8AC3E}">
        <p14:creationId xmlns:p14="http://schemas.microsoft.com/office/powerpoint/2010/main" val="36185259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354A2B-6A6F-088D-11F6-1CA5BFBF97CC}"/>
              </a:ext>
            </a:extLst>
          </p:cNvPr>
          <p:cNvSpPr txBox="1"/>
          <p:nvPr/>
        </p:nvSpPr>
        <p:spPr>
          <a:xfrm>
            <a:off x="304799" y="209550"/>
            <a:ext cx="9982200" cy="17211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rtl="0">
              <a:lnSpc>
                <a:spcPct val="150000"/>
              </a:lnSpc>
            </a:pPr>
            <a:r>
              <a:rPr lang="en-US" sz="1200" kern="1200">
                <a:latin typeface="Times New Roman"/>
                <a:cs typeface="Times New Roman"/>
              </a:rPr>
              <a:t>Step 3: Go to Docker Host and run the Docker pull command for the </a:t>
            </a:r>
            <a:r>
              <a:rPr lang="en-US" sz="1200" kern="1200" err="1">
                <a:latin typeface="Times New Roman"/>
                <a:cs typeface="Times New Roman"/>
              </a:rPr>
              <a:t>microsoft</a:t>
            </a:r>
            <a:r>
              <a:rPr lang="en-US" sz="1200" kern="1200">
                <a:latin typeface="Times New Roman"/>
                <a:cs typeface="Times New Roman"/>
              </a:rPr>
              <a:t>/</a:t>
            </a:r>
            <a:r>
              <a:rPr lang="en-US" sz="1200" kern="1200" err="1">
                <a:latin typeface="Times New Roman"/>
                <a:cs typeface="Times New Roman"/>
              </a:rPr>
              <a:t>aspnet</a:t>
            </a:r>
            <a:r>
              <a:rPr lang="en-US" sz="1200" kern="1200">
                <a:latin typeface="Times New Roman"/>
                <a:cs typeface="Times New Roman"/>
              </a:rPr>
              <a:t> image.</a:t>
            </a:r>
            <a:endParaRPr lang="en-US"/>
          </a:p>
          <a:p>
            <a:pPr algn="just" rtl="0">
              <a:lnSpc>
                <a:spcPct val="150000"/>
              </a:lnSpc>
            </a:pPr>
            <a:r>
              <a:rPr lang="en-US" sz="1200" kern="1200">
                <a:latin typeface="Times New Roman"/>
                <a:cs typeface="Times New Roman"/>
              </a:rPr>
              <a:t>Step 4: Now go to the following location https://github.com/Microsoft/aspnet-docker and download the entire Git repository.</a:t>
            </a:r>
          </a:p>
          <a:p>
            <a:pPr algn="just">
              <a:lnSpc>
                <a:spcPct val="150000"/>
              </a:lnSpc>
            </a:pPr>
            <a:r>
              <a:rPr lang="en-US" sz="1200" kern="1200">
                <a:latin typeface="Times New Roman"/>
                <a:cs typeface="Times New Roman"/>
              </a:rPr>
              <a:t>Step 5: Create a folder called App in your C drive. Then copy the contents from the 4.6.2/sample folder to your C drive. Go the Docker File in the sample directory and issue the following command:</a:t>
            </a:r>
            <a:endParaRPr lang="en-US"/>
          </a:p>
          <a:p>
            <a:pPr algn="just">
              <a:lnSpc>
                <a:spcPct val="150000"/>
              </a:lnSpc>
            </a:pPr>
            <a:r>
              <a:rPr lang="en-US" sz="1200">
                <a:latin typeface="Times New Roman"/>
                <a:cs typeface="Times New Roman"/>
              </a:rPr>
              <a:t> </a:t>
            </a:r>
            <a:r>
              <a:rPr lang="en-US" sz="1200" kern="1200">
                <a:latin typeface="Times New Roman"/>
                <a:cs typeface="Times New Roman"/>
              </a:rPr>
              <a:t>docker build –t </a:t>
            </a:r>
            <a:r>
              <a:rPr lang="en-US" sz="1200" kern="1200" err="1">
                <a:latin typeface="Times New Roman"/>
                <a:cs typeface="Times New Roman"/>
              </a:rPr>
              <a:t>aspnet</a:t>
            </a:r>
            <a:r>
              <a:rPr lang="en-US" sz="1200" kern="1200">
                <a:latin typeface="Times New Roman"/>
                <a:cs typeface="Times New Roman"/>
              </a:rPr>
              <a:t>-site-new –build-</a:t>
            </a:r>
            <a:r>
              <a:rPr lang="en-US" sz="1200" kern="1200" err="1">
                <a:latin typeface="Times New Roman"/>
                <a:cs typeface="Times New Roman"/>
              </a:rPr>
              <a:t>arg</a:t>
            </a:r>
            <a:r>
              <a:rPr lang="en-US" sz="1200" kern="1200">
                <a:latin typeface="Times New Roman"/>
                <a:cs typeface="Times New Roman"/>
              </a:rPr>
              <a:t> </a:t>
            </a:r>
            <a:r>
              <a:rPr lang="en-US" sz="1200" kern="1200" err="1">
                <a:latin typeface="Times New Roman"/>
                <a:cs typeface="Times New Roman"/>
              </a:rPr>
              <a:t>site_root</a:t>
            </a:r>
            <a:r>
              <a:rPr lang="en-US" sz="1200" kern="1200">
                <a:latin typeface="Times New Roman"/>
                <a:cs typeface="Times New Roman"/>
              </a:rPr>
              <a:t>=/</a:t>
            </a:r>
            <a:endParaRPr lang="en-US" sz="1200">
              <a:latin typeface="Times New Roman"/>
              <a:cs typeface="Times New Roman"/>
            </a:endParaRPr>
          </a:p>
          <a:p>
            <a:pPr algn="just">
              <a:lnSpc>
                <a:spcPct val="150000"/>
              </a:lnSpc>
            </a:pPr>
            <a:endParaRPr lang="en-US" sz="1200">
              <a:latin typeface="Times New Roman"/>
              <a:cs typeface="Calibri"/>
            </a:endParaRPr>
          </a:p>
        </p:txBody>
      </p:sp>
      <p:pic>
        <p:nvPicPr>
          <p:cNvPr id="3" name="Picture 3" descr="Graphical user interface, text, application&#10;&#10;Description automatically generated">
            <a:extLst>
              <a:ext uri="{FF2B5EF4-FFF2-40B4-BE49-F238E27FC236}">
                <a16:creationId xmlns:a16="http://schemas.microsoft.com/office/drawing/2014/main" id="{A3B847B3-D7E9-7759-6AEE-8AE78CBE6A16}"/>
              </a:ext>
            </a:extLst>
          </p:cNvPr>
          <p:cNvPicPr>
            <a:picLocks noChangeAspect="1"/>
          </p:cNvPicPr>
          <p:nvPr/>
        </p:nvPicPr>
        <p:blipFill>
          <a:blip r:embed="rId2"/>
          <a:stretch>
            <a:fillRect/>
          </a:stretch>
        </p:blipFill>
        <p:spPr>
          <a:xfrm>
            <a:off x="850900" y="2063148"/>
            <a:ext cx="3276600" cy="1614104"/>
          </a:xfrm>
          <a:prstGeom prst="rect">
            <a:avLst/>
          </a:prstGeom>
        </p:spPr>
      </p:pic>
      <p:sp>
        <p:nvSpPr>
          <p:cNvPr id="4" name="TextBox 3">
            <a:extLst>
              <a:ext uri="{FF2B5EF4-FFF2-40B4-BE49-F238E27FC236}">
                <a16:creationId xmlns:a16="http://schemas.microsoft.com/office/drawing/2014/main" id="{C6AC32F3-3083-E7A9-1B3F-45B5624FA334}"/>
              </a:ext>
            </a:extLst>
          </p:cNvPr>
          <p:cNvSpPr txBox="1"/>
          <p:nvPr/>
        </p:nvSpPr>
        <p:spPr>
          <a:xfrm>
            <a:off x="298450" y="3987800"/>
            <a:ext cx="9683750" cy="6131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rtl="0">
              <a:lnSpc>
                <a:spcPct val="150000"/>
              </a:lnSpc>
            </a:pPr>
            <a:r>
              <a:rPr lang="en-US" sz="1200" kern="1200">
                <a:latin typeface="Times New Roman"/>
                <a:cs typeface="Times New Roman"/>
              </a:rPr>
              <a:t>Step 6: Now it’s time to run the container. It can be done using the following command:</a:t>
            </a:r>
            <a:endParaRPr lang="en-US"/>
          </a:p>
          <a:p>
            <a:pPr algn="just">
              <a:lnSpc>
                <a:spcPct val="150000"/>
              </a:lnSpc>
            </a:pPr>
            <a:r>
              <a:rPr lang="en-US" sz="1200">
                <a:latin typeface="Times New Roman"/>
                <a:cs typeface="Times New Roman"/>
              </a:rPr>
              <a:t> </a:t>
            </a:r>
            <a:r>
              <a:rPr lang="en-US" sz="1200" kern="1200">
                <a:latin typeface="Times New Roman"/>
                <a:cs typeface="Times New Roman"/>
              </a:rPr>
              <a:t>docker run –d –p 8000:80 –name my-running-site-new </a:t>
            </a:r>
            <a:r>
              <a:rPr lang="en-US" sz="1200" kern="1200" err="1">
                <a:latin typeface="Times New Roman"/>
                <a:cs typeface="Times New Roman"/>
              </a:rPr>
              <a:t>aspnet</a:t>
            </a:r>
            <a:r>
              <a:rPr lang="en-US" sz="1200" kern="1200">
                <a:latin typeface="Times New Roman"/>
                <a:cs typeface="Times New Roman"/>
              </a:rPr>
              <a:t>-site-new</a:t>
            </a:r>
            <a:endParaRPr lang="en-US" sz="1200">
              <a:latin typeface="Times New Roman"/>
              <a:cs typeface="Times New Roman"/>
            </a:endParaRPr>
          </a:p>
        </p:txBody>
      </p:sp>
    </p:spTree>
    <p:extLst>
      <p:ext uri="{BB962C8B-B14F-4D97-AF65-F5344CB8AC3E}">
        <p14:creationId xmlns:p14="http://schemas.microsoft.com/office/powerpoint/2010/main" val="41943584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A7BA4E-0A93-1BA3-1026-F7BAE4FE97AD}"/>
              </a:ext>
            </a:extLst>
          </p:cNvPr>
          <p:cNvSpPr txBox="1"/>
          <p:nvPr/>
        </p:nvSpPr>
        <p:spPr>
          <a:xfrm>
            <a:off x="361950" y="361950"/>
            <a:ext cx="9626600" cy="8901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US" sz="1200" kern="1200">
                <a:latin typeface="Times New Roman"/>
                <a:cs typeface="Times New Roman"/>
              </a:rPr>
              <a:t>Step 7: You will now have IIS running in the Docker container. To find the IP Address of the Docker container, you can issue the Docker inspect command as shown below.</a:t>
            </a:r>
            <a:endParaRPr lang="en-US"/>
          </a:p>
          <a:p>
            <a:pPr algn="just">
              <a:lnSpc>
                <a:spcPct val="150000"/>
              </a:lnSpc>
            </a:pPr>
            <a:endParaRPr lang="en-US" sz="1200">
              <a:latin typeface="Times New Roman"/>
              <a:cs typeface="Calibri"/>
            </a:endParaRPr>
          </a:p>
        </p:txBody>
      </p:sp>
      <p:pic>
        <p:nvPicPr>
          <p:cNvPr id="3" name="Picture 3" descr="Text&#10;&#10;Description automatically generated">
            <a:extLst>
              <a:ext uri="{FF2B5EF4-FFF2-40B4-BE49-F238E27FC236}">
                <a16:creationId xmlns:a16="http://schemas.microsoft.com/office/drawing/2014/main" id="{F9AFFFE7-4E1D-49A7-50BC-6E89072E7CAB}"/>
              </a:ext>
            </a:extLst>
          </p:cNvPr>
          <p:cNvPicPr>
            <a:picLocks noChangeAspect="1"/>
          </p:cNvPicPr>
          <p:nvPr/>
        </p:nvPicPr>
        <p:blipFill>
          <a:blip r:embed="rId2"/>
          <a:stretch>
            <a:fillRect/>
          </a:stretch>
        </p:blipFill>
        <p:spPr>
          <a:xfrm>
            <a:off x="800100" y="1261397"/>
            <a:ext cx="3568700" cy="1236406"/>
          </a:xfrm>
          <a:prstGeom prst="rect">
            <a:avLst/>
          </a:prstGeom>
        </p:spPr>
      </p:pic>
    </p:spTree>
    <p:extLst>
      <p:ext uri="{BB962C8B-B14F-4D97-AF65-F5344CB8AC3E}">
        <p14:creationId xmlns:p14="http://schemas.microsoft.com/office/powerpoint/2010/main" val="1834255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A7BFCF-4974-9783-8CBF-B3F51B1A1CA2}"/>
              </a:ext>
            </a:extLst>
          </p:cNvPr>
          <p:cNvSpPr txBox="1"/>
          <p:nvPr/>
        </p:nvSpPr>
        <p:spPr>
          <a:xfrm>
            <a:off x="970766" y="1049054"/>
            <a:ext cx="180975" cy="3619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3" name="Title 2">
            <a:extLst>
              <a:ext uri="{FF2B5EF4-FFF2-40B4-BE49-F238E27FC236}">
                <a16:creationId xmlns:a16="http://schemas.microsoft.com/office/drawing/2014/main" id="{A1026184-90C8-4D7F-8E49-0C42F42D34CC}"/>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DOCKER – DOCKER CLOUD </a:t>
            </a:r>
          </a:p>
        </p:txBody>
      </p:sp>
      <p:sp>
        <p:nvSpPr>
          <p:cNvPr id="4" name="Content Placeholder 3">
            <a:extLst>
              <a:ext uri="{FF2B5EF4-FFF2-40B4-BE49-F238E27FC236}">
                <a16:creationId xmlns:a16="http://schemas.microsoft.com/office/drawing/2014/main" id="{832FE061-336B-4B5E-83FB-7A52154697E3}"/>
              </a:ext>
            </a:extLst>
          </p:cNvPr>
          <p:cNvSpPr>
            <a:spLocks noGrp="1"/>
          </p:cNvSpPr>
          <p:nvPr>
            <p:ph idx="1"/>
          </p:nvPr>
        </p:nvSpPr>
        <p:spPr/>
        <p:txBody>
          <a:bodyPr/>
          <a:lstStyle/>
          <a:p>
            <a:r>
              <a:rPr lang="en-US">
                <a:latin typeface="Times New Roman" panose="02020603050405020304" pitchFamily="18" charset="0"/>
                <a:cs typeface="Times New Roman" panose="02020603050405020304" pitchFamily="18" charset="0"/>
              </a:rPr>
              <a:t>Docker cloud  is a service provided by Docker in which you can carry out different operations.</a:t>
            </a:r>
          </a:p>
          <a:p>
            <a:pPr marL="0" indent="0">
              <a:buNone/>
            </a:pPr>
            <a:r>
              <a:rPr lang="en-US">
                <a:latin typeface="Times New Roman" panose="02020603050405020304" pitchFamily="18" charset="0"/>
                <a:cs typeface="Times New Roman" panose="02020603050405020304" pitchFamily="18" charset="0"/>
              </a:rPr>
              <a:t>NODES :</a:t>
            </a:r>
          </a:p>
          <a:p>
            <a:r>
              <a:rPr lang="en-US">
                <a:latin typeface="Times New Roman" panose="02020603050405020304" pitchFamily="18" charset="0"/>
                <a:cs typeface="Times New Roman" panose="02020603050405020304" pitchFamily="18" charset="0"/>
              </a:rPr>
              <a:t>Connect the Docker cloud to the existing cloud providers like </a:t>
            </a:r>
            <a:r>
              <a:rPr lang="en-US" err="1">
                <a:latin typeface="Times New Roman" panose="02020603050405020304" pitchFamily="18" charset="0"/>
                <a:cs typeface="Times New Roman" panose="02020603050405020304" pitchFamily="18" charset="0"/>
              </a:rPr>
              <a:t>aws</a:t>
            </a:r>
            <a:r>
              <a:rPr lang="en-US">
                <a:latin typeface="Times New Roman" panose="02020603050405020304" pitchFamily="18" charset="0"/>
                <a:cs typeface="Times New Roman" panose="02020603050405020304" pitchFamily="18" charset="0"/>
              </a:rPr>
              <a:t>, azure to spin up the containers.</a:t>
            </a:r>
          </a:p>
          <a:p>
            <a:pPr marL="0" indent="0">
              <a:buNone/>
            </a:pPr>
            <a:r>
              <a:rPr lang="en-US">
                <a:latin typeface="Times New Roman" panose="02020603050405020304" pitchFamily="18" charset="0"/>
                <a:cs typeface="Times New Roman" panose="02020603050405020304" pitchFamily="18" charset="0"/>
              </a:rPr>
              <a:t>CLOUD REPOSITORY :</a:t>
            </a:r>
          </a:p>
          <a:p>
            <a:r>
              <a:rPr lang="en-US">
                <a:latin typeface="Times New Roman" panose="02020603050405020304" pitchFamily="18" charset="0"/>
                <a:cs typeface="Times New Roman" panose="02020603050405020304" pitchFamily="18" charset="0"/>
              </a:rPr>
              <a:t>Provides a place where  you can store own repositories </a:t>
            </a:r>
          </a:p>
          <a:p>
            <a:pPr marL="0" indent="0">
              <a:buNone/>
            </a:pPr>
            <a:r>
              <a:rPr lang="en-US">
                <a:latin typeface="Times New Roman" panose="02020603050405020304" pitchFamily="18" charset="0"/>
                <a:cs typeface="Times New Roman" panose="02020603050405020304" pitchFamily="18" charset="0"/>
              </a:rPr>
              <a:t>CONTINOUS INTEGRATION (CI) :</a:t>
            </a:r>
          </a:p>
          <a:p>
            <a:r>
              <a:rPr lang="en-US">
                <a:latin typeface="Times New Roman" panose="02020603050405020304" pitchFamily="18" charset="0"/>
                <a:cs typeface="Times New Roman" panose="02020603050405020304" pitchFamily="18" charset="0"/>
              </a:rPr>
              <a:t>Connect with </a:t>
            </a:r>
            <a:r>
              <a:rPr lang="en-US" err="1">
                <a:latin typeface="Times New Roman" panose="02020603050405020304" pitchFamily="18" charset="0"/>
                <a:cs typeface="Times New Roman" panose="02020603050405020304" pitchFamily="18" charset="0"/>
              </a:rPr>
              <a:t>Github</a:t>
            </a:r>
            <a:r>
              <a:rPr lang="en-US">
                <a:latin typeface="Times New Roman" panose="02020603050405020304" pitchFamily="18" charset="0"/>
                <a:cs typeface="Times New Roman" panose="02020603050405020304" pitchFamily="18" charset="0"/>
              </a:rPr>
              <a:t> and build a continuous integration pipeline</a:t>
            </a:r>
          </a:p>
          <a:p>
            <a:pPr marL="0" indent="0">
              <a:buNone/>
            </a:pPr>
            <a:r>
              <a:rPr lang="en-US">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9011375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45469-0873-42C4-A16E-2A4B4865ADF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C1390CF-9059-4E7E-B7C5-4567ECC9C43D}"/>
              </a:ext>
            </a:extLst>
          </p:cNvPr>
          <p:cNvSpPr>
            <a:spLocks noGrp="1"/>
          </p:cNvSpPr>
          <p:nvPr>
            <p:ph idx="1"/>
          </p:nvPr>
        </p:nvSpPr>
        <p:spPr/>
        <p:txBody>
          <a:bodyPr/>
          <a:lstStyle/>
          <a:p>
            <a:pPr marL="0" indent="0">
              <a:buNone/>
            </a:pPr>
            <a:r>
              <a:rPr lang="en-US">
                <a:latin typeface="Times New Roman" panose="02020603050405020304" pitchFamily="18" charset="0"/>
                <a:cs typeface="Times New Roman" panose="02020603050405020304" pitchFamily="18" charset="0"/>
              </a:rPr>
              <a:t>APPLICATION DEVELOPMENT :</a:t>
            </a:r>
          </a:p>
          <a:p>
            <a:r>
              <a:rPr lang="en-US">
                <a:latin typeface="Times New Roman" panose="02020603050405020304" pitchFamily="18" charset="0"/>
                <a:cs typeface="Times New Roman" panose="02020603050405020304" pitchFamily="18" charset="0"/>
              </a:rPr>
              <a:t>Deploy and scale infra and containers </a:t>
            </a:r>
          </a:p>
          <a:p>
            <a:pPr marL="0" indent="0">
              <a:buNone/>
            </a:pPr>
            <a:r>
              <a:rPr lang="en-US">
                <a:latin typeface="Times New Roman" panose="02020603050405020304" pitchFamily="18" charset="0"/>
                <a:cs typeface="Times New Roman" panose="02020603050405020304" pitchFamily="18" charset="0"/>
              </a:rPr>
              <a:t>CONTINUOUS DEPLOYMENT :</a:t>
            </a:r>
          </a:p>
          <a:p>
            <a:r>
              <a:rPr lang="en-US">
                <a:latin typeface="Times New Roman" panose="02020603050405020304" pitchFamily="18" charset="0"/>
                <a:cs typeface="Times New Roman" panose="02020603050405020304" pitchFamily="18" charset="0"/>
              </a:rPr>
              <a:t>Can automate deployments </a:t>
            </a:r>
          </a:p>
          <a:p>
            <a:pPr marL="0" indent="0">
              <a:buNone/>
            </a:pPr>
            <a:endParaRPr lang="en-US"/>
          </a:p>
        </p:txBody>
      </p:sp>
    </p:spTree>
    <p:extLst>
      <p:ext uri="{BB962C8B-B14F-4D97-AF65-F5344CB8AC3E}">
        <p14:creationId xmlns:p14="http://schemas.microsoft.com/office/powerpoint/2010/main" val="24143148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C8EA8-024B-4748-A95A-E2996611322D}"/>
              </a:ext>
            </a:extLst>
          </p:cNvPr>
          <p:cNvSpPr>
            <a:spLocks noGrp="1"/>
          </p:cNvSpPr>
          <p:nvPr>
            <p:ph type="title"/>
          </p:nvPr>
        </p:nvSpPr>
        <p:spPr>
          <a:xfrm>
            <a:off x="645130" y="332242"/>
            <a:ext cx="9404723" cy="1400530"/>
          </a:xfrm>
        </p:spPr>
        <p:txBody>
          <a:bodyPr/>
          <a:lstStyle/>
          <a:p>
            <a:r>
              <a:rPr lang="en-US">
                <a:latin typeface="Times New Roman" panose="02020603050405020304" pitchFamily="18" charset="0"/>
                <a:cs typeface="Times New Roman" panose="02020603050405020304" pitchFamily="18" charset="0"/>
              </a:rPr>
              <a:t>Getting started</a:t>
            </a:r>
          </a:p>
        </p:txBody>
      </p:sp>
      <p:sp>
        <p:nvSpPr>
          <p:cNvPr id="3" name="Content Placeholder 2">
            <a:extLst>
              <a:ext uri="{FF2B5EF4-FFF2-40B4-BE49-F238E27FC236}">
                <a16:creationId xmlns:a16="http://schemas.microsoft.com/office/drawing/2014/main" id="{1DEB12F2-479F-417E-91A2-DC36EFE14482}"/>
              </a:ext>
            </a:extLst>
          </p:cNvPr>
          <p:cNvSpPr>
            <a:spLocks noGrp="1"/>
          </p:cNvSpPr>
          <p:nvPr>
            <p:ph idx="1"/>
          </p:nvPr>
        </p:nvSpPr>
        <p:spPr>
          <a:xfrm>
            <a:off x="702708" y="1191802"/>
            <a:ext cx="9289565" cy="4923033"/>
          </a:xfrm>
        </p:spPr>
        <p:txBody>
          <a:bodyPr/>
          <a:lstStyle/>
          <a:p>
            <a:r>
              <a:rPr lang="en-US">
                <a:latin typeface="Times New Roman" panose="02020603050405020304" pitchFamily="18" charset="0"/>
                <a:cs typeface="Times New Roman" panose="02020603050405020304" pitchFamily="18" charset="0"/>
              </a:rPr>
              <a:t>You can go to the following link to getting started with Docker Cloud: </a:t>
            </a:r>
            <a:r>
              <a:rPr lang="en-US">
                <a:latin typeface="Times New Roman" panose="02020603050405020304" pitchFamily="18" charset="0"/>
                <a:cs typeface="Times New Roman" panose="02020603050405020304" pitchFamily="18" charset="0"/>
                <a:hlinkClick r:id="rId2"/>
              </a:rPr>
              <a:t>https://cloud.docker.com/</a:t>
            </a:r>
            <a:endParaRPr lang="en-US">
              <a:latin typeface="Times New Roman" panose="02020603050405020304" pitchFamily="18" charset="0"/>
              <a:cs typeface="Times New Roman" panose="02020603050405020304" pitchFamily="18" charset="0"/>
            </a:endParaRPr>
          </a:p>
          <a:p>
            <a:endParaRPr lang="en-US"/>
          </a:p>
        </p:txBody>
      </p:sp>
      <p:pic>
        <p:nvPicPr>
          <p:cNvPr id="5" name="Picture 4">
            <a:extLst>
              <a:ext uri="{FF2B5EF4-FFF2-40B4-BE49-F238E27FC236}">
                <a16:creationId xmlns:a16="http://schemas.microsoft.com/office/drawing/2014/main" id="{36EA3225-33F4-4369-B22C-3ABC4C095231}"/>
              </a:ext>
            </a:extLst>
          </p:cNvPr>
          <p:cNvPicPr>
            <a:picLocks noChangeAspect="1"/>
          </p:cNvPicPr>
          <p:nvPr/>
        </p:nvPicPr>
        <p:blipFill>
          <a:blip r:embed="rId3"/>
          <a:stretch>
            <a:fillRect/>
          </a:stretch>
        </p:blipFill>
        <p:spPr>
          <a:xfrm>
            <a:off x="3061700" y="2037436"/>
            <a:ext cx="6573801" cy="4583501"/>
          </a:xfrm>
          <a:prstGeom prst="rect">
            <a:avLst/>
          </a:prstGeom>
        </p:spPr>
      </p:pic>
    </p:spTree>
    <p:extLst>
      <p:ext uri="{BB962C8B-B14F-4D97-AF65-F5344CB8AC3E}">
        <p14:creationId xmlns:p14="http://schemas.microsoft.com/office/powerpoint/2010/main" val="18870123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01D5-7541-4C5C-B75B-8F92F2046413}"/>
              </a:ext>
            </a:extLst>
          </p:cNvPr>
          <p:cNvSpPr>
            <a:spLocks noGrp="1"/>
          </p:cNvSpPr>
          <p:nvPr>
            <p:ph type="title"/>
          </p:nvPr>
        </p:nvSpPr>
        <p:spPr>
          <a:xfrm>
            <a:off x="1776268" y="236960"/>
            <a:ext cx="9679983" cy="204829"/>
          </a:xfrm>
        </p:spPr>
        <p:txBody>
          <a:bodyPr/>
          <a:lstStyle/>
          <a:p>
            <a:endParaRPr lang="en-US"/>
          </a:p>
        </p:txBody>
      </p:sp>
      <p:sp>
        <p:nvSpPr>
          <p:cNvPr id="3" name="Content Placeholder 2">
            <a:extLst>
              <a:ext uri="{FF2B5EF4-FFF2-40B4-BE49-F238E27FC236}">
                <a16:creationId xmlns:a16="http://schemas.microsoft.com/office/drawing/2014/main" id="{73BC2094-4DBB-4AE4-B371-AD35CDB5D555}"/>
              </a:ext>
            </a:extLst>
          </p:cNvPr>
          <p:cNvSpPr>
            <a:spLocks noGrp="1"/>
          </p:cNvSpPr>
          <p:nvPr>
            <p:ph idx="1"/>
          </p:nvPr>
        </p:nvSpPr>
        <p:spPr>
          <a:xfrm>
            <a:off x="369870" y="1007522"/>
            <a:ext cx="9976206" cy="5613517"/>
          </a:xfrm>
        </p:spPr>
        <p:txBody>
          <a:bodyPr/>
          <a:lstStyle/>
          <a:p>
            <a:r>
              <a:rPr lang="en-US">
                <a:latin typeface="Times New Roman" panose="02020603050405020304" pitchFamily="18" charset="0"/>
                <a:cs typeface="Times New Roman" panose="02020603050405020304" pitchFamily="18" charset="0"/>
              </a:rPr>
              <a:t>Once logged in, you will be provided with the following basic interface:</a:t>
            </a:r>
          </a:p>
        </p:txBody>
      </p:sp>
      <p:pic>
        <p:nvPicPr>
          <p:cNvPr id="5" name="Picture 4">
            <a:extLst>
              <a:ext uri="{FF2B5EF4-FFF2-40B4-BE49-F238E27FC236}">
                <a16:creationId xmlns:a16="http://schemas.microsoft.com/office/drawing/2014/main" id="{F3828829-C842-4859-8CA8-1E4CEEF00100}"/>
              </a:ext>
            </a:extLst>
          </p:cNvPr>
          <p:cNvPicPr>
            <a:picLocks noChangeAspect="1"/>
          </p:cNvPicPr>
          <p:nvPr/>
        </p:nvPicPr>
        <p:blipFill>
          <a:blip r:embed="rId2"/>
          <a:stretch>
            <a:fillRect/>
          </a:stretch>
        </p:blipFill>
        <p:spPr>
          <a:xfrm>
            <a:off x="2137024" y="1943654"/>
            <a:ext cx="7472416" cy="4536235"/>
          </a:xfrm>
          <a:prstGeom prst="rect">
            <a:avLst/>
          </a:prstGeom>
        </p:spPr>
      </p:pic>
    </p:spTree>
    <p:extLst>
      <p:ext uri="{BB962C8B-B14F-4D97-AF65-F5344CB8AC3E}">
        <p14:creationId xmlns:p14="http://schemas.microsoft.com/office/powerpoint/2010/main" val="18463441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3EE8E-CB17-43F5-B9F1-B05AA9FEAD36}"/>
              </a:ext>
            </a:extLst>
          </p:cNvPr>
          <p:cNvSpPr>
            <a:spLocks noGrp="1"/>
          </p:cNvSpPr>
          <p:nvPr>
            <p:ph type="title"/>
          </p:nvPr>
        </p:nvSpPr>
        <p:spPr>
          <a:xfrm>
            <a:off x="646111" y="452718"/>
            <a:ext cx="8946541" cy="965116"/>
          </a:xfrm>
        </p:spPr>
        <p:txBody>
          <a:bodyPr/>
          <a:lstStyle/>
          <a:p>
            <a:r>
              <a:rPr lang="en-US">
                <a:latin typeface="Times New Roman" panose="02020603050405020304" pitchFamily="18" charset="0"/>
                <a:cs typeface="Times New Roman" panose="02020603050405020304" pitchFamily="18" charset="0"/>
              </a:rPr>
              <a:t>Connecting to the Cloud Provider</a:t>
            </a:r>
          </a:p>
        </p:txBody>
      </p:sp>
      <p:sp>
        <p:nvSpPr>
          <p:cNvPr id="3" name="Content Placeholder 2">
            <a:extLst>
              <a:ext uri="{FF2B5EF4-FFF2-40B4-BE49-F238E27FC236}">
                <a16:creationId xmlns:a16="http://schemas.microsoft.com/office/drawing/2014/main" id="{7BDD8F8A-8D08-4410-98E1-BAEAFF54C112}"/>
              </a:ext>
            </a:extLst>
          </p:cNvPr>
          <p:cNvSpPr>
            <a:spLocks noGrp="1"/>
          </p:cNvSpPr>
          <p:nvPr>
            <p:ph idx="1"/>
          </p:nvPr>
        </p:nvSpPr>
        <p:spPr>
          <a:xfrm>
            <a:off x="646111" y="1230985"/>
            <a:ext cx="8946541" cy="4195481"/>
          </a:xfrm>
        </p:spPr>
        <p:txBody>
          <a:bodyPr/>
          <a:lstStyle/>
          <a:p>
            <a:pPr marL="0" indent="0">
              <a:buNone/>
            </a:pPr>
            <a:r>
              <a:rPr lang="en-US">
                <a:latin typeface="Times New Roman" panose="02020603050405020304" pitchFamily="18" charset="0"/>
                <a:cs typeface="Times New Roman" panose="02020603050405020304" pitchFamily="18" charset="0"/>
              </a:rPr>
              <a:t>Step 1:</a:t>
            </a:r>
          </a:p>
          <a:p>
            <a:r>
              <a:rPr lang="en-US">
                <a:latin typeface="Times New Roman" panose="02020603050405020304" pitchFamily="18" charset="0"/>
                <a:cs typeface="Times New Roman" panose="02020603050405020304" pitchFamily="18" charset="0"/>
              </a:rPr>
              <a:t> The first step is to ensure that you have the right AWS keys. This can be taken from the </a:t>
            </a:r>
            <a:r>
              <a:rPr lang="en-US" err="1">
                <a:latin typeface="Times New Roman" panose="02020603050405020304" pitchFamily="18" charset="0"/>
                <a:cs typeface="Times New Roman" panose="02020603050405020304" pitchFamily="18" charset="0"/>
              </a:rPr>
              <a:t>aws</a:t>
            </a:r>
            <a:r>
              <a:rPr lang="en-US">
                <a:latin typeface="Times New Roman" panose="02020603050405020304" pitchFamily="18" charset="0"/>
                <a:cs typeface="Times New Roman" panose="02020603050405020304" pitchFamily="18" charset="0"/>
              </a:rPr>
              <a:t> console. Log into your </a:t>
            </a:r>
            <a:r>
              <a:rPr lang="en-US" err="1">
                <a:latin typeface="Times New Roman" panose="02020603050405020304" pitchFamily="18" charset="0"/>
                <a:cs typeface="Times New Roman" panose="02020603050405020304" pitchFamily="18" charset="0"/>
              </a:rPr>
              <a:t>aws</a:t>
            </a:r>
            <a:r>
              <a:rPr lang="en-US">
                <a:latin typeface="Times New Roman" panose="02020603050405020304" pitchFamily="18" charset="0"/>
                <a:cs typeface="Times New Roman" panose="02020603050405020304" pitchFamily="18" charset="0"/>
              </a:rPr>
              <a:t> account using the following link - https://aws.amazon.com/console.</a:t>
            </a:r>
          </a:p>
        </p:txBody>
      </p:sp>
      <p:pic>
        <p:nvPicPr>
          <p:cNvPr id="5" name="Picture 4">
            <a:extLst>
              <a:ext uri="{FF2B5EF4-FFF2-40B4-BE49-F238E27FC236}">
                <a16:creationId xmlns:a16="http://schemas.microsoft.com/office/drawing/2014/main" id="{6ADAB67C-A289-475F-893A-2CF03D1FFBEC}"/>
              </a:ext>
            </a:extLst>
          </p:cNvPr>
          <p:cNvPicPr>
            <a:picLocks noChangeAspect="1"/>
          </p:cNvPicPr>
          <p:nvPr/>
        </p:nvPicPr>
        <p:blipFill>
          <a:blip r:embed="rId2"/>
          <a:stretch>
            <a:fillRect/>
          </a:stretch>
        </p:blipFill>
        <p:spPr>
          <a:xfrm>
            <a:off x="3200592" y="2722652"/>
            <a:ext cx="6639275" cy="3834881"/>
          </a:xfrm>
          <a:prstGeom prst="rect">
            <a:avLst/>
          </a:prstGeom>
        </p:spPr>
      </p:pic>
    </p:spTree>
    <p:extLst>
      <p:ext uri="{BB962C8B-B14F-4D97-AF65-F5344CB8AC3E}">
        <p14:creationId xmlns:p14="http://schemas.microsoft.com/office/powerpoint/2010/main" val="25578394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B40D1-6E75-4BD5-A68B-D0AEE1941DCD}"/>
              </a:ext>
            </a:extLst>
          </p:cNvPr>
          <p:cNvSpPr>
            <a:spLocks noGrp="1"/>
          </p:cNvSpPr>
          <p:nvPr>
            <p:ph idx="1"/>
          </p:nvPr>
        </p:nvSpPr>
        <p:spPr>
          <a:xfrm>
            <a:off x="534824" y="893852"/>
            <a:ext cx="9811252" cy="5779213"/>
          </a:xfrm>
        </p:spPr>
        <p:txBody>
          <a:bodyPr/>
          <a:lstStyle/>
          <a:p>
            <a:pPr marL="0" indent="0">
              <a:buNone/>
            </a:pPr>
            <a:r>
              <a:rPr lang="en-US"/>
              <a:t>Step 2:</a:t>
            </a:r>
          </a:p>
          <a:p>
            <a:r>
              <a:rPr lang="en-US"/>
              <a:t> </a:t>
            </a:r>
            <a:r>
              <a:rPr lang="en-US">
                <a:latin typeface="Times New Roman" panose="02020603050405020304" pitchFamily="18" charset="0"/>
                <a:cs typeface="Times New Roman" panose="02020603050405020304" pitchFamily="18" charset="0"/>
              </a:rPr>
              <a:t>Once logged in, go to the Security Credentials section. Make a note of the access keys which will be used from Docker Hub.</a:t>
            </a:r>
          </a:p>
        </p:txBody>
      </p:sp>
      <p:pic>
        <p:nvPicPr>
          <p:cNvPr id="5" name="Picture 4">
            <a:extLst>
              <a:ext uri="{FF2B5EF4-FFF2-40B4-BE49-F238E27FC236}">
                <a16:creationId xmlns:a16="http://schemas.microsoft.com/office/drawing/2014/main" id="{8AFBB5C3-8FB8-44B1-9896-D8A33CFB5A58}"/>
              </a:ext>
            </a:extLst>
          </p:cNvPr>
          <p:cNvPicPr>
            <a:picLocks noChangeAspect="1"/>
          </p:cNvPicPr>
          <p:nvPr/>
        </p:nvPicPr>
        <p:blipFill>
          <a:blip r:embed="rId2"/>
          <a:stretch>
            <a:fillRect/>
          </a:stretch>
        </p:blipFill>
        <p:spPr>
          <a:xfrm>
            <a:off x="2332234" y="2022153"/>
            <a:ext cx="7091255" cy="4650912"/>
          </a:xfrm>
          <a:prstGeom prst="rect">
            <a:avLst/>
          </a:prstGeom>
        </p:spPr>
      </p:pic>
    </p:spTree>
    <p:extLst>
      <p:ext uri="{BB962C8B-B14F-4D97-AF65-F5344CB8AC3E}">
        <p14:creationId xmlns:p14="http://schemas.microsoft.com/office/powerpoint/2010/main" val="6009635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AE180E-BD20-4848-87AA-AE68153267E4}"/>
              </a:ext>
            </a:extLst>
          </p:cNvPr>
          <p:cNvSpPr>
            <a:spLocks noGrp="1"/>
          </p:cNvSpPr>
          <p:nvPr>
            <p:ph idx="1"/>
          </p:nvPr>
        </p:nvSpPr>
        <p:spPr>
          <a:xfrm>
            <a:off x="400692" y="760288"/>
            <a:ext cx="9649161" cy="5488111"/>
          </a:xfrm>
        </p:spPr>
        <p:txBody>
          <a:bodyPr/>
          <a:lstStyle/>
          <a:p>
            <a:pPr marL="0" indent="0">
              <a:buNone/>
            </a:pPr>
            <a:r>
              <a:rPr lang="en-US"/>
              <a:t>Step 3:</a:t>
            </a:r>
          </a:p>
          <a:p>
            <a:r>
              <a:rPr lang="en-US">
                <a:latin typeface="Times New Roman" panose="02020603050405020304" pitchFamily="18" charset="0"/>
                <a:cs typeface="Times New Roman" panose="02020603050405020304" pitchFamily="18" charset="0"/>
              </a:rPr>
              <a:t> Next, you need to create a policy in </a:t>
            </a:r>
            <a:r>
              <a:rPr lang="en-US" err="1">
                <a:latin typeface="Times New Roman" panose="02020603050405020304" pitchFamily="18" charset="0"/>
                <a:cs typeface="Times New Roman" panose="02020603050405020304" pitchFamily="18" charset="0"/>
              </a:rPr>
              <a:t>aws</a:t>
            </a:r>
            <a:r>
              <a:rPr lang="en-US">
                <a:latin typeface="Times New Roman" panose="02020603050405020304" pitchFamily="18" charset="0"/>
                <a:cs typeface="Times New Roman" panose="02020603050405020304" pitchFamily="18" charset="0"/>
              </a:rPr>
              <a:t> that will allow Docker to view EC2 instances. Go to the profiles section in </a:t>
            </a:r>
            <a:r>
              <a:rPr lang="en-US" err="1">
                <a:latin typeface="Times New Roman" panose="02020603050405020304" pitchFamily="18" charset="0"/>
                <a:cs typeface="Times New Roman" panose="02020603050405020304" pitchFamily="18" charset="0"/>
              </a:rPr>
              <a:t>aws</a:t>
            </a:r>
            <a:r>
              <a:rPr lang="en-US">
                <a:latin typeface="Times New Roman" panose="02020603050405020304" pitchFamily="18" charset="0"/>
                <a:cs typeface="Times New Roman" panose="02020603050405020304" pitchFamily="18" charset="0"/>
              </a:rPr>
              <a:t>. Click the Create Policy button.</a:t>
            </a:r>
          </a:p>
        </p:txBody>
      </p:sp>
      <p:pic>
        <p:nvPicPr>
          <p:cNvPr id="5" name="Picture 4">
            <a:extLst>
              <a:ext uri="{FF2B5EF4-FFF2-40B4-BE49-F238E27FC236}">
                <a16:creationId xmlns:a16="http://schemas.microsoft.com/office/drawing/2014/main" id="{B9871C15-C45F-4EDB-B3D9-C9215DC00D32}"/>
              </a:ext>
            </a:extLst>
          </p:cNvPr>
          <p:cNvPicPr>
            <a:picLocks noChangeAspect="1"/>
          </p:cNvPicPr>
          <p:nvPr/>
        </p:nvPicPr>
        <p:blipFill>
          <a:blip r:embed="rId2"/>
          <a:stretch>
            <a:fillRect/>
          </a:stretch>
        </p:blipFill>
        <p:spPr>
          <a:xfrm>
            <a:off x="2411325" y="2015916"/>
            <a:ext cx="7180604" cy="4540053"/>
          </a:xfrm>
          <a:prstGeom prst="rect">
            <a:avLst/>
          </a:prstGeom>
        </p:spPr>
      </p:pic>
    </p:spTree>
    <p:extLst>
      <p:ext uri="{BB962C8B-B14F-4D97-AF65-F5344CB8AC3E}">
        <p14:creationId xmlns:p14="http://schemas.microsoft.com/office/powerpoint/2010/main" val="385465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C2E896-7766-452F-B20F-DA008D02BD38}"/>
              </a:ext>
            </a:extLst>
          </p:cNvPr>
          <p:cNvSpPr>
            <a:spLocks noGrp="1"/>
          </p:cNvSpPr>
          <p:nvPr>
            <p:ph idx="1"/>
          </p:nvPr>
        </p:nvSpPr>
        <p:spPr>
          <a:xfrm>
            <a:off x="417250" y="204186"/>
            <a:ext cx="11390051" cy="6044213"/>
          </a:xfrm>
        </p:spPr>
        <p:txBody>
          <a:bodyPr>
            <a:normAutofit fontScale="85000" lnSpcReduction="20000"/>
          </a:bodyPr>
          <a:lstStyle/>
          <a:p>
            <a:pPr marL="0" indent="0">
              <a:buNone/>
            </a:pPr>
            <a:r>
              <a:rPr lang="en-AU" sz="1400">
                <a:latin typeface="Times New Roman" panose="02020603050405020304" pitchFamily="18" charset="0"/>
                <a:cs typeface="Times New Roman" panose="02020603050405020304" pitchFamily="18" charset="0"/>
              </a:rPr>
              <a:t>Now let’s run a container and see what happens when we inspect the network again. Let’s spin up an Ubuntu container with the following command:</a:t>
            </a:r>
          </a:p>
          <a:p>
            <a:pPr marL="0" indent="0">
              <a:buNone/>
            </a:pPr>
            <a:r>
              <a:rPr lang="en-AU" sz="1400" b="1">
                <a:solidFill>
                  <a:schemeClr val="accent1"/>
                </a:solidFill>
                <a:latin typeface="Times New Roman" panose="02020603050405020304" pitchFamily="18" charset="0"/>
                <a:cs typeface="Times New Roman" panose="02020603050405020304" pitchFamily="18" charset="0"/>
              </a:rPr>
              <a:t>Syntax</a:t>
            </a:r>
            <a:r>
              <a:rPr lang="en-AU" sz="1400">
                <a:solidFill>
                  <a:schemeClr val="accent1"/>
                </a:solidFill>
                <a:latin typeface="Times New Roman" panose="02020603050405020304" pitchFamily="18" charset="0"/>
                <a:cs typeface="Times New Roman" panose="02020603050405020304" pitchFamily="18" charset="0"/>
              </a:rPr>
              <a:t>: </a:t>
            </a:r>
            <a:r>
              <a:rPr lang="en-AU" sz="1400">
                <a:latin typeface="Times New Roman" panose="02020603050405020304" pitchFamily="18" charset="0"/>
                <a:cs typeface="Times New Roman" panose="02020603050405020304" pitchFamily="18" charset="0"/>
              </a:rPr>
              <a:t>sudo docker run –it </a:t>
            </a:r>
            <a:r>
              <a:rPr lang="en-AU" sz="1400" err="1">
                <a:latin typeface="Times New Roman" panose="02020603050405020304" pitchFamily="18" charset="0"/>
                <a:cs typeface="Times New Roman" panose="02020603050405020304" pitchFamily="18" charset="0"/>
              </a:rPr>
              <a:t>ubuntu:latest</a:t>
            </a:r>
            <a:r>
              <a:rPr lang="en-AU" sz="1400">
                <a:latin typeface="Times New Roman" panose="02020603050405020304" pitchFamily="18" charset="0"/>
                <a:cs typeface="Times New Roman" panose="02020603050405020304" pitchFamily="18" charset="0"/>
              </a:rPr>
              <a:t> /bin/bash</a:t>
            </a:r>
          </a:p>
          <a:p>
            <a:pPr marL="0" indent="0">
              <a:buNone/>
            </a:pPr>
            <a:endParaRPr lang="en-AU" sz="1400"/>
          </a:p>
          <a:p>
            <a:pPr marL="0" indent="0">
              <a:buNone/>
            </a:pPr>
            <a:r>
              <a:rPr lang="en-AU" sz="1400">
                <a:latin typeface="Times New Roman" panose="02020603050405020304" pitchFamily="18" charset="0"/>
                <a:cs typeface="Times New Roman" panose="02020603050405020304" pitchFamily="18" charset="0"/>
              </a:rPr>
              <a:t>Now if we inspect our network name via the following command, you will now see that the container is attached to the bridge.</a:t>
            </a:r>
          </a:p>
          <a:p>
            <a:pPr marL="0" indent="0">
              <a:buNone/>
            </a:pPr>
            <a:r>
              <a:rPr lang="en-AU" sz="1400" b="1">
                <a:solidFill>
                  <a:schemeClr val="accent1"/>
                </a:solidFill>
                <a:latin typeface="Times New Roman" panose="02020603050405020304" pitchFamily="18" charset="0"/>
                <a:cs typeface="Times New Roman" panose="02020603050405020304" pitchFamily="18" charset="0"/>
              </a:rPr>
              <a:t>Syntax</a:t>
            </a:r>
            <a:r>
              <a:rPr lang="en-AU" sz="1400">
                <a:solidFill>
                  <a:schemeClr val="accent1"/>
                </a:solidFill>
                <a:latin typeface="Times New Roman" panose="02020603050405020304" pitchFamily="18" charset="0"/>
                <a:cs typeface="Times New Roman" panose="02020603050405020304" pitchFamily="18" charset="0"/>
              </a:rPr>
              <a:t> </a:t>
            </a:r>
            <a:r>
              <a:rPr lang="en-AU" sz="1400">
                <a:latin typeface="Times New Roman" panose="02020603050405020304" pitchFamily="18" charset="0"/>
                <a:cs typeface="Times New Roman" panose="02020603050405020304" pitchFamily="18" charset="0"/>
              </a:rPr>
              <a:t>:sudo docker network inspect bridge</a:t>
            </a:r>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a:p>
            <a:pPr marL="0" indent="0">
              <a:buNone/>
            </a:pPr>
            <a:r>
              <a:rPr lang="en-AU" sz="1600" b="1">
                <a:solidFill>
                  <a:schemeClr val="accent1"/>
                </a:solidFill>
                <a:latin typeface="Times New Roman" panose="02020603050405020304" pitchFamily="18" charset="0"/>
                <a:cs typeface="Times New Roman" panose="02020603050405020304" pitchFamily="18" charset="0"/>
              </a:rPr>
              <a:t>Creating Your Own New Network</a:t>
            </a:r>
          </a:p>
          <a:p>
            <a:pPr marL="0" indent="0">
              <a:buNone/>
            </a:pPr>
            <a:r>
              <a:rPr lang="en-AU" sz="1400">
                <a:latin typeface="Times New Roman" panose="02020603050405020304" pitchFamily="18" charset="0"/>
                <a:cs typeface="Times New Roman" panose="02020603050405020304" pitchFamily="18" charset="0"/>
              </a:rPr>
              <a:t>One can create a network in Docker before launching containers. This can be done with the following command:</a:t>
            </a:r>
          </a:p>
          <a:p>
            <a:pPr marL="0" indent="0">
              <a:buNone/>
            </a:pPr>
            <a:r>
              <a:rPr lang="en-AU" sz="1400" b="1" err="1">
                <a:solidFill>
                  <a:schemeClr val="accent1"/>
                </a:solidFill>
                <a:latin typeface="Times New Roman" panose="02020603050405020304" pitchFamily="18" charset="0"/>
                <a:cs typeface="Times New Roman" panose="02020603050405020304" pitchFamily="18" charset="0"/>
              </a:rPr>
              <a:t>Syntax</a:t>
            </a:r>
            <a:r>
              <a:rPr lang="en-AU" sz="1400" err="1">
                <a:solidFill>
                  <a:schemeClr val="accent1"/>
                </a:solidFill>
                <a:latin typeface="Times New Roman" panose="02020603050405020304" pitchFamily="18" charset="0"/>
                <a:cs typeface="Times New Roman" panose="02020603050405020304" pitchFamily="18" charset="0"/>
              </a:rPr>
              <a:t>:</a:t>
            </a:r>
            <a:r>
              <a:rPr lang="en-AU" sz="1400" err="1">
                <a:latin typeface="Times New Roman" panose="02020603050405020304" pitchFamily="18" charset="0"/>
                <a:cs typeface="Times New Roman" panose="02020603050405020304" pitchFamily="18" charset="0"/>
              </a:rPr>
              <a:t>docker</a:t>
            </a:r>
            <a:r>
              <a:rPr lang="en-AU" sz="1400">
                <a:latin typeface="Times New Roman" panose="02020603050405020304" pitchFamily="18" charset="0"/>
                <a:cs typeface="Times New Roman" panose="02020603050405020304" pitchFamily="18" charset="0"/>
              </a:rPr>
              <a:t> network create –-driver </a:t>
            </a:r>
            <a:r>
              <a:rPr lang="en-AU" sz="1400" err="1">
                <a:latin typeface="Times New Roman" panose="02020603050405020304" pitchFamily="18" charset="0"/>
                <a:cs typeface="Times New Roman" panose="02020603050405020304" pitchFamily="18" charset="0"/>
              </a:rPr>
              <a:t>drivername</a:t>
            </a:r>
            <a:r>
              <a:rPr lang="en-AU" sz="1400">
                <a:latin typeface="Times New Roman" panose="02020603050405020304" pitchFamily="18" charset="0"/>
                <a:cs typeface="Times New Roman" panose="02020603050405020304" pitchFamily="18" charset="0"/>
              </a:rPr>
              <a:t> name</a:t>
            </a:r>
          </a:p>
          <a:p>
            <a:pPr marL="0" indent="0">
              <a:buNone/>
            </a:pPr>
            <a:r>
              <a:rPr lang="en-AU" sz="1400" b="1">
                <a:solidFill>
                  <a:schemeClr val="accent1"/>
                </a:solidFill>
                <a:latin typeface="Times New Roman" panose="02020603050405020304" pitchFamily="18" charset="0"/>
                <a:cs typeface="Times New Roman" panose="02020603050405020304" pitchFamily="18" charset="0"/>
              </a:rPr>
              <a:t>Options :</a:t>
            </a:r>
          </a:p>
          <a:p>
            <a:pPr>
              <a:buFont typeface="Arial" panose="020B0604020202020204" pitchFamily="34" charset="0"/>
              <a:buChar char="•"/>
            </a:pPr>
            <a:r>
              <a:rPr lang="en-AU" sz="1400">
                <a:latin typeface="Times New Roman" panose="02020603050405020304" pitchFamily="18" charset="0"/>
                <a:cs typeface="Times New Roman" panose="02020603050405020304" pitchFamily="18" charset="0"/>
              </a:rPr>
              <a:t> </a:t>
            </a:r>
            <a:r>
              <a:rPr lang="en-AU" sz="1400" b="1" err="1">
                <a:latin typeface="Times New Roman" panose="02020603050405020304" pitchFamily="18" charset="0"/>
                <a:cs typeface="Times New Roman" panose="02020603050405020304" pitchFamily="18" charset="0"/>
              </a:rPr>
              <a:t>drivername</a:t>
            </a:r>
            <a:r>
              <a:rPr lang="en-AU" sz="1400">
                <a:latin typeface="Times New Roman" panose="02020603050405020304" pitchFamily="18" charset="0"/>
                <a:cs typeface="Times New Roman" panose="02020603050405020304" pitchFamily="18" charset="0"/>
              </a:rPr>
              <a:t> – This is the name used for the network driver. </a:t>
            </a:r>
          </a:p>
          <a:p>
            <a:pPr>
              <a:buFont typeface="Arial" panose="020B0604020202020204" pitchFamily="34" charset="0"/>
              <a:buChar char="•"/>
            </a:pPr>
            <a:r>
              <a:rPr lang="en-AU" sz="1400" b="1">
                <a:latin typeface="Times New Roman" panose="02020603050405020304" pitchFamily="18" charset="0"/>
                <a:cs typeface="Times New Roman" panose="02020603050405020304" pitchFamily="18" charset="0"/>
              </a:rPr>
              <a:t> name </a:t>
            </a:r>
            <a:r>
              <a:rPr lang="en-AU" sz="1400">
                <a:latin typeface="Times New Roman" panose="02020603050405020304" pitchFamily="18" charset="0"/>
                <a:cs typeface="Times New Roman" panose="02020603050405020304" pitchFamily="18" charset="0"/>
              </a:rPr>
              <a:t>– This is the name given to the network.</a:t>
            </a:r>
          </a:p>
          <a:p>
            <a:pPr marL="0" indent="0">
              <a:buNone/>
            </a:pPr>
            <a:r>
              <a:rPr lang="en-AU" sz="1400" b="1">
                <a:latin typeface="Times New Roman" panose="02020603050405020304" pitchFamily="18" charset="0"/>
                <a:cs typeface="Times New Roman" panose="02020603050405020304" pitchFamily="18" charset="0"/>
              </a:rPr>
              <a:t>Return</a:t>
            </a:r>
            <a:r>
              <a:rPr lang="en-AU" sz="1400">
                <a:latin typeface="Times New Roman" panose="02020603050405020304" pitchFamily="18" charset="0"/>
                <a:cs typeface="Times New Roman" panose="02020603050405020304" pitchFamily="18" charset="0"/>
              </a:rPr>
              <a:t> </a:t>
            </a:r>
            <a:r>
              <a:rPr lang="en-AU" sz="1400" b="1">
                <a:latin typeface="Times New Roman" panose="02020603050405020304" pitchFamily="18" charset="0"/>
                <a:cs typeface="Times New Roman" panose="02020603050405020304" pitchFamily="18" charset="0"/>
              </a:rPr>
              <a:t>Value</a:t>
            </a:r>
            <a:r>
              <a:rPr lang="en-AU" sz="1400">
                <a:latin typeface="Times New Roman" panose="02020603050405020304" pitchFamily="18" charset="0"/>
                <a:cs typeface="Times New Roman" panose="02020603050405020304" pitchFamily="18" charset="0"/>
              </a:rPr>
              <a:t> :The command will output the long ID for the new network.</a:t>
            </a:r>
          </a:p>
          <a:p>
            <a:pPr marL="0" indent="0">
              <a:buNone/>
            </a:pPr>
            <a:r>
              <a:rPr lang="en-AU" sz="1400" b="1">
                <a:solidFill>
                  <a:schemeClr val="accent1"/>
                </a:solidFill>
                <a:latin typeface="Times New Roman" panose="02020603050405020304" pitchFamily="18" charset="0"/>
                <a:cs typeface="Times New Roman" panose="02020603050405020304" pitchFamily="18" charset="0"/>
              </a:rPr>
              <a:t>Example: </a:t>
            </a:r>
            <a:r>
              <a:rPr lang="en-AU" sz="1400">
                <a:latin typeface="Times New Roman" panose="02020603050405020304" pitchFamily="18" charset="0"/>
                <a:cs typeface="Times New Roman" panose="02020603050405020304" pitchFamily="18" charset="0"/>
              </a:rPr>
              <a:t>sudo docker network create –-driver bridge </a:t>
            </a:r>
            <a:r>
              <a:rPr lang="en-AU" sz="1400" err="1">
                <a:latin typeface="Times New Roman" panose="02020603050405020304" pitchFamily="18" charset="0"/>
                <a:cs typeface="Times New Roman" panose="02020603050405020304" pitchFamily="18" charset="0"/>
              </a:rPr>
              <a:t>new_nw</a:t>
            </a:r>
            <a:endParaRPr lang="en-AU" sz="1400" b="1">
              <a:latin typeface="Times New Roman" panose="02020603050405020304" pitchFamily="18" charset="0"/>
              <a:cs typeface="Times New Roman" panose="02020603050405020304" pitchFamily="18" charset="0"/>
            </a:endParaRPr>
          </a:p>
          <a:p>
            <a:pPr marL="0" indent="0">
              <a:buNone/>
            </a:pPr>
            <a:endParaRPr lang="en-AU"/>
          </a:p>
          <a:p>
            <a:pPr marL="0" indent="0">
              <a:buNone/>
            </a:pPr>
            <a:endParaRPr lang="en-AU"/>
          </a:p>
        </p:txBody>
      </p:sp>
      <p:pic>
        <p:nvPicPr>
          <p:cNvPr id="5" name="Picture 4">
            <a:extLst>
              <a:ext uri="{FF2B5EF4-FFF2-40B4-BE49-F238E27FC236}">
                <a16:creationId xmlns:a16="http://schemas.microsoft.com/office/drawing/2014/main" id="{26BEBFAC-028F-4826-8161-DDEA4804DA1D}"/>
              </a:ext>
            </a:extLst>
          </p:cNvPr>
          <p:cNvPicPr>
            <a:picLocks noChangeAspect="1"/>
          </p:cNvPicPr>
          <p:nvPr/>
        </p:nvPicPr>
        <p:blipFill>
          <a:blip r:embed="rId2"/>
          <a:stretch>
            <a:fillRect/>
          </a:stretch>
        </p:blipFill>
        <p:spPr>
          <a:xfrm>
            <a:off x="3810600" y="495000"/>
            <a:ext cx="5991225" cy="361950"/>
          </a:xfrm>
          <a:prstGeom prst="rect">
            <a:avLst/>
          </a:prstGeom>
        </p:spPr>
      </p:pic>
      <p:pic>
        <p:nvPicPr>
          <p:cNvPr id="7" name="Picture 6">
            <a:extLst>
              <a:ext uri="{FF2B5EF4-FFF2-40B4-BE49-F238E27FC236}">
                <a16:creationId xmlns:a16="http://schemas.microsoft.com/office/drawing/2014/main" id="{BF65C0A2-A7FE-4876-B442-5225B550D462}"/>
              </a:ext>
            </a:extLst>
          </p:cNvPr>
          <p:cNvPicPr>
            <a:picLocks noChangeAspect="1"/>
          </p:cNvPicPr>
          <p:nvPr/>
        </p:nvPicPr>
        <p:blipFill>
          <a:blip r:embed="rId3"/>
          <a:stretch>
            <a:fillRect/>
          </a:stretch>
        </p:blipFill>
        <p:spPr>
          <a:xfrm>
            <a:off x="544497" y="1669001"/>
            <a:ext cx="9700334" cy="1972449"/>
          </a:xfrm>
          <a:prstGeom prst="rect">
            <a:avLst/>
          </a:prstGeom>
        </p:spPr>
      </p:pic>
    </p:spTree>
    <p:extLst>
      <p:ext uri="{BB962C8B-B14F-4D97-AF65-F5344CB8AC3E}">
        <p14:creationId xmlns:p14="http://schemas.microsoft.com/office/powerpoint/2010/main" val="36211376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5C6724-32F3-41DF-835F-D919223FD97C}"/>
              </a:ext>
            </a:extLst>
          </p:cNvPr>
          <p:cNvSpPr>
            <a:spLocks noGrp="1"/>
          </p:cNvSpPr>
          <p:nvPr>
            <p:ph idx="1"/>
          </p:nvPr>
        </p:nvSpPr>
        <p:spPr>
          <a:xfrm>
            <a:off x="645130" y="686455"/>
            <a:ext cx="9485189" cy="5986610"/>
          </a:xfrm>
        </p:spPr>
        <p:txBody>
          <a:bodyPr/>
          <a:lstStyle/>
          <a:p>
            <a:pPr marL="0" indent="0">
              <a:buNone/>
            </a:pPr>
            <a:r>
              <a:rPr lang="en-US"/>
              <a:t>Step 4:</a:t>
            </a:r>
          </a:p>
          <a:p>
            <a:r>
              <a:rPr lang="en-US"/>
              <a:t> </a:t>
            </a:r>
            <a:r>
              <a:rPr lang="en-US">
                <a:latin typeface="Times New Roman" panose="02020603050405020304" pitchFamily="18" charset="0"/>
                <a:cs typeface="Times New Roman" panose="02020603050405020304" pitchFamily="18" charset="0"/>
              </a:rPr>
              <a:t>Click on ‘Create Your Own Policy’ and give the policy name as </a:t>
            </a:r>
            <a:r>
              <a:rPr lang="en-US" err="1">
                <a:latin typeface="Times New Roman" panose="02020603050405020304" pitchFamily="18" charset="0"/>
                <a:cs typeface="Times New Roman" panose="02020603050405020304" pitchFamily="18" charset="0"/>
              </a:rPr>
              <a:t>dockercloudpolicy</a:t>
            </a:r>
            <a:r>
              <a:rPr lang="en-US">
                <a:latin typeface="Times New Roman" panose="02020603050405020304" pitchFamily="18" charset="0"/>
                <a:cs typeface="Times New Roman" panose="02020603050405020304" pitchFamily="18" charset="0"/>
              </a:rPr>
              <a:t> and the policy definition as shown below. </a:t>
            </a:r>
          </a:p>
          <a:p>
            <a:r>
              <a:rPr lang="en-US">
                <a:latin typeface="Times New Roman" panose="02020603050405020304" pitchFamily="18" charset="0"/>
                <a:cs typeface="Times New Roman" panose="02020603050405020304" pitchFamily="18" charset="0"/>
              </a:rPr>
              <a:t>Next, click the Create Policy button. </a:t>
            </a:r>
          </a:p>
        </p:txBody>
      </p:sp>
      <p:pic>
        <p:nvPicPr>
          <p:cNvPr id="5" name="Picture 4">
            <a:extLst>
              <a:ext uri="{FF2B5EF4-FFF2-40B4-BE49-F238E27FC236}">
                <a16:creationId xmlns:a16="http://schemas.microsoft.com/office/drawing/2014/main" id="{FC98E314-4CED-481E-BEB6-C83FCA97306D}"/>
              </a:ext>
            </a:extLst>
          </p:cNvPr>
          <p:cNvPicPr>
            <a:picLocks noChangeAspect="1"/>
          </p:cNvPicPr>
          <p:nvPr/>
        </p:nvPicPr>
        <p:blipFill>
          <a:blip r:embed="rId2"/>
          <a:stretch>
            <a:fillRect/>
          </a:stretch>
        </p:blipFill>
        <p:spPr>
          <a:xfrm>
            <a:off x="3092521" y="2490448"/>
            <a:ext cx="5355938" cy="4040971"/>
          </a:xfrm>
          <a:prstGeom prst="rect">
            <a:avLst/>
          </a:prstGeom>
        </p:spPr>
      </p:pic>
    </p:spTree>
    <p:extLst>
      <p:ext uri="{BB962C8B-B14F-4D97-AF65-F5344CB8AC3E}">
        <p14:creationId xmlns:p14="http://schemas.microsoft.com/office/powerpoint/2010/main" val="30092208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8D0CAC-840D-4A07-9003-9667184F0E12}"/>
              </a:ext>
            </a:extLst>
          </p:cNvPr>
          <p:cNvSpPr>
            <a:spLocks noGrp="1"/>
          </p:cNvSpPr>
          <p:nvPr>
            <p:ph idx="1"/>
          </p:nvPr>
        </p:nvSpPr>
        <p:spPr>
          <a:xfrm>
            <a:off x="646112" y="75414"/>
            <a:ext cx="9403741" cy="6172986"/>
          </a:xfrm>
        </p:spPr>
        <p:txBody>
          <a:bodyPr/>
          <a:lstStyle/>
          <a:p>
            <a:pPr marL="0" indent="0">
              <a:buNone/>
            </a:pPr>
            <a:r>
              <a:rPr lang="en-US"/>
              <a:t>Step 5:</a:t>
            </a:r>
          </a:p>
          <a:p>
            <a:r>
              <a:rPr lang="en-US">
                <a:latin typeface="Times New Roman" panose="02020603050405020304" pitchFamily="18" charset="0"/>
                <a:cs typeface="Times New Roman" panose="02020603050405020304" pitchFamily="18" charset="0"/>
              </a:rPr>
              <a:t> Next, you need to create a role which will be used by Docker to spin up nodes on AWS. For this, go to the Roles section in AWS and click the Create New Role option.</a:t>
            </a:r>
          </a:p>
        </p:txBody>
      </p:sp>
      <p:pic>
        <p:nvPicPr>
          <p:cNvPr id="5" name="Picture 4">
            <a:extLst>
              <a:ext uri="{FF2B5EF4-FFF2-40B4-BE49-F238E27FC236}">
                <a16:creationId xmlns:a16="http://schemas.microsoft.com/office/drawing/2014/main" id="{20AE0FD0-621C-4B7B-8B71-02D841866F60}"/>
              </a:ext>
            </a:extLst>
          </p:cNvPr>
          <p:cNvPicPr>
            <a:picLocks noChangeAspect="1"/>
          </p:cNvPicPr>
          <p:nvPr/>
        </p:nvPicPr>
        <p:blipFill>
          <a:blip r:embed="rId2"/>
          <a:stretch>
            <a:fillRect/>
          </a:stretch>
        </p:blipFill>
        <p:spPr>
          <a:xfrm>
            <a:off x="1182719" y="1629663"/>
            <a:ext cx="8601075" cy="4495800"/>
          </a:xfrm>
          <a:prstGeom prst="rect">
            <a:avLst/>
          </a:prstGeom>
        </p:spPr>
      </p:pic>
    </p:spTree>
    <p:extLst>
      <p:ext uri="{BB962C8B-B14F-4D97-AF65-F5344CB8AC3E}">
        <p14:creationId xmlns:p14="http://schemas.microsoft.com/office/powerpoint/2010/main" val="1797265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D837DB-27DD-4B14-BBBB-F1119062DD31}"/>
              </a:ext>
            </a:extLst>
          </p:cNvPr>
          <p:cNvSpPr>
            <a:spLocks noGrp="1"/>
          </p:cNvSpPr>
          <p:nvPr>
            <p:ph idx="1"/>
          </p:nvPr>
        </p:nvSpPr>
        <p:spPr>
          <a:xfrm>
            <a:off x="287676" y="509048"/>
            <a:ext cx="9762177" cy="5739352"/>
          </a:xfrm>
        </p:spPr>
        <p:txBody>
          <a:bodyPr/>
          <a:lstStyle/>
          <a:p>
            <a:pPr marL="0" indent="0">
              <a:buNone/>
            </a:pPr>
            <a:r>
              <a:rPr lang="en-US"/>
              <a:t>Step 6: </a:t>
            </a:r>
          </a:p>
          <a:p>
            <a:r>
              <a:rPr lang="en-US">
                <a:latin typeface="Times New Roman" panose="02020603050405020304" pitchFamily="18" charset="0"/>
                <a:cs typeface="Times New Roman" panose="02020603050405020304" pitchFamily="18" charset="0"/>
              </a:rPr>
              <a:t>Give the name for the role as </a:t>
            </a:r>
            <a:r>
              <a:rPr lang="en-US" err="1">
                <a:latin typeface="Times New Roman" panose="02020603050405020304" pitchFamily="18" charset="0"/>
                <a:cs typeface="Times New Roman" panose="02020603050405020304" pitchFamily="18" charset="0"/>
              </a:rPr>
              <a:t>dockercloud</a:t>
            </a:r>
            <a:r>
              <a:rPr lang="en-US">
                <a:latin typeface="Times New Roman" panose="02020603050405020304" pitchFamily="18" charset="0"/>
                <a:cs typeface="Times New Roman" panose="02020603050405020304" pitchFamily="18" charset="0"/>
              </a:rPr>
              <a:t>-role</a:t>
            </a:r>
          </a:p>
        </p:txBody>
      </p:sp>
      <p:pic>
        <p:nvPicPr>
          <p:cNvPr id="5" name="Picture 4">
            <a:extLst>
              <a:ext uri="{FF2B5EF4-FFF2-40B4-BE49-F238E27FC236}">
                <a16:creationId xmlns:a16="http://schemas.microsoft.com/office/drawing/2014/main" id="{ED2A06D5-0675-4E6E-9C02-D3ABF30743E1}"/>
              </a:ext>
            </a:extLst>
          </p:cNvPr>
          <p:cNvPicPr>
            <a:picLocks noChangeAspect="1"/>
          </p:cNvPicPr>
          <p:nvPr/>
        </p:nvPicPr>
        <p:blipFill>
          <a:blip r:embed="rId2"/>
          <a:stretch>
            <a:fillRect/>
          </a:stretch>
        </p:blipFill>
        <p:spPr>
          <a:xfrm>
            <a:off x="1821377" y="1707987"/>
            <a:ext cx="5621314" cy="4195481"/>
          </a:xfrm>
          <a:prstGeom prst="rect">
            <a:avLst/>
          </a:prstGeom>
        </p:spPr>
      </p:pic>
    </p:spTree>
    <p:extLst>
      <p:ext uri="{BB962C8B-B14F-4D97-AF65-F5344CB8AC3E}">
        <p14:creationId xmlns:p14="http://schemas.microsoft.com/office/powerpoint/2010/main" val="26347692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10A09E-350F-41D5-9BE4-24A409B28EC9}"/>
              </a:ext>
            </a:extLst>
          </p:cNvPr>
          <p:cNvSpPr>
            <a:spLocks noGrp="1"/>
          </p:cNvSpPr>
          <p:nvPr>
            <p:ph idx="1"/>
          </p:nvPr>
        </p:nvSpPr>
        <p:spPr>
          <a:xfrm>
            <a:off x="472612" y="719191"/>
            <a:ext cx="9688530" cy="5630237"/>
          </a:xfrm>
        </p:spPr>
        <p:txBody>
          <a:bodyPr/>
          <a:lstStyle/>
          <a:p>
            <a:pPr marL="0" indent="0">
              <a:buNone/>
            </a:pPr>
            <a:r>
              <a:rPr lang="en-US">
                <a:latin typeface="Times New Roman" panose="02020603050405020304" pitchFamily="18" charset="0"/>
                <a:cs typeface="Times New Roman" panose="02020603050405020304" pitchFamily="18" charset="0"/>
              </a:rPr>
              <a:t>Step 7:</a:t>
            </a:r>
          </a:p>
          <a:p>
            <a:r>
              <a:rPr lang="en-US">
                <a:latin typeface="Times New Roman" panose="02020603050405020304" pitchFamily="18" charset="0"/>
                <a:cs typeface="Times New Roman" panose="02020603050405020304" pitchFamily="18" charset="0"/>
              </a:rPr>
              <a:t> On the next screen, go to ‘Role for Cross Account Access’ and select “Provide access between your account and a 3rd party AWS account”</a:t>
            </a:r>
          </a:p>
        </p:txBody>
      </p:sp>
      <p:pic>
        <p:nvPicPr>
          <p:cNvPr id="5" name="Picture 4">
            <a:extLst>
              <a:ext uri="{FF2B5EF4-FFF2-40B4-BE49-F238E27FC236}">
                <a16:creationId xmlns:a16="http://schemas.microsoft.com/office/drawing/2014/main" id="{FE92BEA6-1CDD-445D-A6D1-F41932EC730C}"/>
              </a:ext>
            </a:extLst>
          </p:cNvPr>
          <p:cNvPicPr>
            <a:picLocks noChangeAspect="1"/>
          </p:cNvPicPr>
          <p:nvPr/>
        </p:nvPicPr>
        <p:blipFill>
          <a:blip r:embed="rId2"/>
          <a:stretch>
            <a:fillRect/>
          </a:stretch>
        </p:blipFill>
        <p:spPr>
          <a:xfrm>
            <a:off x="2527441" y="2103289"/>
            <a:ext cx="6465549" cy="4246139"/>
          </a:xfrm>
          <a:prstGeom prst="rect">
            <a:avLst/>
          </a:prstGeom>
        </p:spPr>
      </p:pic>
    </p:spTree>
    <p:extLst>
      <p:ext uri="{BB962C8B-B14F-4D97-AF65-F5344CB8AC3E}">
        <p14:creationId xmlns:p14="http://schemas.microsoft.com/office/powerpoint/2010/main" val="33565999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337D10-05F5-4525-B751-98FDBA51A6DF}"/>
              </a:ext>
            </a:extLst>
          </p:cNvPr>
          <p:cNvSpPr>
            <a:spLocks noGrp="1"/>
          </p:cNvSpPr>
          <p:nvPr>
            <p:ph idx="1"/>
          </p:nvPr>
        </p:nvSpPr>
        <p:spPr>
          <a:xfrm>
            <a:off x="349322" y="606175"/>
            <a:ext cx="9700532" cy="5642225"/>
          </a:xfrm>
        </p:spPr>
        <p:txBody>
          <a:bodyPr/>
          <a:lstStyle/>
          <a:p>
            <a:pPr marL="0" indent="0">
              <a:buNone/>
            </a:pPr>
            <a:r>
              <a:rPr lang="en-US">
                <a:latin typeface="Times New Roman" panose="02020603050405020304" pitchFamily="18" charset="0"/>
                <a:cs typeface="Times New Roman" panose="02020603050405020304" pitchFamily="18" charset="0"/>
              </a:rPr>
              <a:t>Step 8:</a:t>
            </a:r>
          </a:p>
          <a:p>
            <a:r>
              <a:rPr lang="en-US">
                <a:latin typeface="Times New Roman" panose="02020603050405020304" pitchFamily="18" charset="0"/>
                <a:cs typeface="Times New Roman" panose="02020603050405020304" pitchFamily="18" charset="0"/>
              </a:rPr>
              <a:t> On the next screen, enter the following details: </a:t>
            </a:r>
          </a:p>
          <a:p>
            <a:r>
              <a:rPr lang="en-US">
                <a:latin typeface="Times New Roman" panose="02020603050405020304" pitchFamily="18" charset="0"/>
                <a:cs typeface="Times New Roman" panose="02020603050405020304" pitchFamily="18" charset="0"/>
              </a:rPr>
              <a:t>In the Account ID field, enter the ID for the Docker Cloud service: 689684103426. </a:t>
            </a:r>
          </a:p>
          <a:p>
            <a:r>
              <a:rPr lang="en-US">
                <a:latin typeface="Times New Roman" panose="02020603050405020304" pitchFamily="18" charset="0"/>
                <a:cs typeface="Times New Roman" panose="02020603050405020304" pitchFamily="18" charset="0"/>
              </a:rPr>
              <a:t>In the External ID field, enter your Docker Cloud username. </a:t>
            </a:r>
          </a:p>
        </p:txBody>
      </p:sp>
      <p:pic>
        <p:nvPicPr>
          <p:cNvPr id="5" name="Picture 4">
            <a:extLst>
              <a:ext uri="{FF2B5EF4-FFF2-40B4-BE49-F238E27FC236}">
                <a16:creationId xmlns:a16="http://schemas.microsoft.com/office/drawing/2014/main" id="{081C9252-DE14-495D-8BEE-EACDE9C530D5}"/>
              </a:ext>
            </a:extLst>
          </p:cNvPr>
          <p:cNvPicPr>
            <a:picLocks noChangeAspect="1"/>
          </p:cNvPicPr>
          <p:nvPr/>
        </p:nvPicPr>
        <p:blipFill>
          <a:blip r:embed="rId2"/>
          <a:stretch>
            <a:fillRect/>
          </a:stretch>
        </p:blipFill>
        <p:spPr>
          <a:xfrm>
            <a:off x="2312010" y="2396180"/>
            <a:ext cx="6088332" cy="3717298"/>
          </a:xfrm>
          <a:prstGeom prst="rect">
            <a:avLst/>
          </a:prstGeom>
        </p:spPr>
      </p:pic>
    </p:spTree>
    <p:extLst>
      <p:ext uri="{BB962C8B-B14F-4D97-AF65-F5344CB8AC3E}">
        <p14:creationId xmlns:p14="http://schemas.microsoft.com/office/powerpoint/2010/main" val="38126328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C117A2-1048-4ACA-A172-C3CF41896E5A}"/>
              </a:ext>
            </a:extLst>
          </p:cNvPr>
          <p:cNvSpPr>
            <a:spLocks noGrp="1"/>
          </p:cNvSpPr>
          <p:nvPr>
            <p:ph idx="1"/>
          </p:nvPr>
        </p:nvSpPr>
        <p:spPr>
          <a:xfrm>
            <a:off x="246580" y="688370"/>
            <a:ext cx="9803273" cy="5560030"/>
          </a:xfrm>
        </p:spPr>
        <p:txBody>
          <a:bodyPr/>
          <a:lstStyle/>
          <a:p>
            <a:pPr marL="0" indent="0">
              <a:buNone/>
            </a:pPr>
            <a:r>
              <a:rPr lang="en-US">
                <a:latin typeface="Times New Roman" panose="02020603050405020304" pitchFamily="18" charset="0"/>
                <a:cs typeface="Times New Roman" panose="02020603050405020304" pitchFamily="18" charset="0"/>
              </a:rPr>
              <a:t>Step 9: </a:t>
            </a:r>
          </a:p>
          <a:p>
            <a:r>
              <a:rPr lang="en-US">
                <a:latin typeface="Times New Roman" panose="02020603050405020304" pitchFamily="18" charset="0"/>
                <a:cs typeface="Times New Roman" panose="02020603050405020304" pitchFamily="18" charset="0"/>
              </a:rPr>
              <a:t>Then, click the Next Step button and on the next screen, attach the policy which was created in the earlier step. </a:t>
            </a:r>
          </a:p>
          <a:p>
            <a:pPr marL="0" indent="0">
              <a:buNone/>
            </a:pPr>
            <a:endParaRPr lang="en-US"/>
          </a:p>
        </p:txBody>
      </p:sp>
      <p:pic>
        <p:nvPicPr>
          <p:cNvPr id="5" name="Picture 4">
            <a:extLst>
              <a:ext uri="{FF2B5EF4-FFF2-40B4-BE49-F238E27FC236}">
                <a16:creationId xmlns:a16="http://schemas.microsoft.com/office/drawing/2014/main" id="{6746F33F-8575-477E-9817-0A11AB6F9CBB}"/>
              </a:ext>
            </a:extLst>
          </p:cNvPr>
          <p:cNvPicPr>
            <a:picLocks noChangeAspect="1"/>
          </p:cNvPicPr>
          <p:nvPr/>
        </p:nvPicPr>
        <p:blipFill>
          <a:blip r:embed="rId2"/>
          <a:stretch>
            <a:fillRect/>
          </a:stretch>
        </p:blipFill>
        <p:spPr>
          <a:xfrm>
            <a:off x="1737195" y="1928644"/>
            <a:ext cx="6822042" cy="4545507"/>
          </a:xfrm>
          <a:prstGeom prst="rect">
            <a:avLst/>
          </a:prstGeom>
        </p:spPr>
      </p:pic>
    </p:spTree>
    <p:extLst>
      <p:ext uri="{BB962C8B-B14F-4D97-AF65-F5344CB8AC3E}">
        <p14:creationId xmlns:p14="http://schemas.microsoft.com/office/powerpoint/2010/main" val="13053799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A73A3D-0E5A-4CA0-B2BF-10B35B9B67C7}"/>
              </a:ext>
            </a:extLst>
          </p:cNvPr>
          <p:cNvSpPr>
            <a:spLocks noGrp="1"/>
          </p:cNvSpPr>
          <p:nvPr>
            <p:ph idx="1"/>
          </p:nvPr>
        </p:nvSpPr>
        <p:spPr>
          <a:xfrm>
            <a:off x="308226" y="750014"/>
            <a:ext cx="9741628" cy="5498386"/>
          </a:xfrm>
        </p:spPr>
        <p:txBody>
          <a:bodyPr/>
          <a:lstStyle/>
          <a:p>
            <a:r>
              <a:rPr lang="en-US">
                <a:latin typeface="Times New Roman" panose="02020603050405020304" pitchFamily="18" charset="0"/>
                <a:cs typeface="Times New Roman" panose="02020603050405020304" pitchFamily="18" charset="0"/>
              </a:rPr>
              <a:t>Step 10: Finally, on the last screen when the role is created, make sure to copy the </a:t>
            </a:r>
            <a:r>
              <a:rPr lang="en-US" err="1">
                <a:latin typeface="Times New Roman" panose="02020603050405020304" pitchFamily="18" charset="0"/>
                <a:cs typeface="Times New Roman" panose="02020603050405020304" pitchFamily="18" charset="0"/>
              </a:rPr>
              <a:t>arn</a:t>
            </a:r>
            <a:r>
              <a:rPr lang="en-US">
                <a:latin typeface="Times New Roman" panose="02020603050405020304" pitchFamily="18" charset="0"/>
                <a:cs typeface="Times New Roman" panose="02020603050405020304" pitchFamily="18" charset="0"/>
              </a:rPr>
              <a:t> role which is created.</a:t>
            </a:r>
          </a:p>
        </p:txBody>
      </p:sp>
      <p:pic>
        <p:nvPicPr>
          <p:cNvPr id="5" name="Picture 4">
            <a:extLst>
              <a:ext uri="{FF2B5EF4-FFF2-40B4-BE49-F238E27FC236}">
                <a16:creationId xmlns:a16="http://schemas.microsoft.com/office/drawing/2014/main" id="{2BF5C723-992A-41D5-B278-3D6009465DA2}"/>
              </a:ext>
            </a:extLst>
          </p:cNvPr>
          <p:cNvPicPr>
            <a:picLocks noChangeAspect="1"/>
          </p:cNvPicPr>
          <p:nvPr/>
        </p:nvPicPr>
        <p:blipFill>
          <a:blip r:embed="rId2"/>
          <a:stretch>
            <a:fillRect/>
          </a:stretch>
        </p:blipFill>
        <p:spPr>
          <a:xfrm>
            <a:off x="1892514" y="1675717"/>
            <a:ext cx="7806290" cy="4578772"/>
          </a:xfrm>
          <a:prstGeom prst="rect">
            <a:avLst/>
          </a:prstGeom>
        </p:spPr>
      </p:pic>
    </p:spTree>
    <p:extLst>
      <p:ext uri="{BB962C8B-B14F-4D97-AF65-F5344CB8AC3E}">
        <p14:creationId xmlns:p14="http://schemas.microsoft.com/office/powerpoint/2010/main" val="8314255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54365E-AE3B-40C6-A72F-BA4AC13F22AA}"/>
              </a:ext>
            </a:extLst>
          </p:cNvPr>
          <p:cNvSpPr>
            <a:spLocks noGrp="1"/>
          </p:cNvSpPr>
          <p:nvPr>
            <p:ph idx="1"/>
          </p:nvPr>
        </p:nvSpPr>
        <p:spPr>
          <a:xfrm>
            <a:off x="256854" y="575354"/>
            <a:ext cx="9792999" cy="5673046"/>
          </a:xfrm>
        </p:spPr>
        <p:txBody>
          <a:bodyPr/>
          <a:lstStyle/>
          <a:p>
            <a:r>
              <a:rPr lang="en-US">
                <a:latin typeface="Times New Roman" panose="02020603050405020304" pitchFamily="18" charset="0"/>
                <a:cs typeface="Times New Roman" panose="02020603050405020304" pitchFamily="18" charset="0"/>
              </a:rPr>
              <a:t>Step 11: Now go back to Docker Cloud, select Cloud Providers, and click the plug symbol next to Amazon Web Services. </a:t>
            </a:r>
          </a:p>
        </p:txBody>
      </p:sp>
      <p:pic>
        <p:nvPicPr>
          <p:cNvPr id="5" name="Picture 4">
            <a:extLst>
              <a:ext uri="{FF2B5EF4-FFF2-40B4-BE49-F238E27FC236}">
                <a16:creationId xmlns:a16="http://schemas.microsoft.com/office/drawing/2014/main" id="{FA178B44-F833-4E3C-B53F-214927731DF2}"/>
              </a:ext>
            </a:extLst>
          </p:cNvPr>
          <p:cNvPicPr>
            <a:picLocks noChangeAspect="1"/>
          </p:cNvPicPr>
          <p:nvPr/>
        </p:nvPicPr>
        <p:blipFill>
          <a:blip r:embed="rId2"/>
          <a:stretch>
            <a:fillRect/>
          </a:stretch>
        </p:blipFill>
        <p:spPr>
          <a:xfrm>
            <a:off x="431517" y="1609820"/>
            <a:ext cx="5198222" cy="3362872"/>
          </a:xfrm>
          <a:prstGeom prst="rect">
            <a:avLst/>
          </a:prstGeom>
        </p:spPr>
      </p:pic>
      <p:pic>
        <p:nvPicPr>
          <p:cNvPr id="7" name="Picture 6">
            <a:extLst>
              <a:ext uri="{FF2B5EF4-FFF2-40B4-BE49-F238E27FC236}">
                <a16:creationId xmlns:a16="http://schemas.microsoft.com/office/drawing/2014/main" id="{E5829C1A-06FC-40DD-A00B-5EC7C8CFCF21}"/>
              </a:ext>
            </a:extLst>
          </p:cNvPr>
          <p:cNvPicPr>
            <a:picLocks noChangeAspect="1"/>
          </p:cNvPicPr>
          <p:nvPr/>
        </p:nvPicPr>
        <p:blipFill>
          <a:blip r:embed="rId3"/>
          <a:stretch>
            <a:fillRect/>
          </a:stretch>
        </p:blipFill>
        <p:spPr>
          <a:xfrm>
            <a:off x="6248045" y="1609820"/>
            <a:ext cx="5641945" cy="3362872"/>
          </a:xfrm>
          <a:prstGeom prst="rect">
            <a:avLst/>
          </a:prstGeom>
        </p:spPr>
      </p:pic>
    </p:spTree>
    <p:extLst>
      <p:ext uri="{BB962C8B-B14F-4D97-AF65-F5344CB8AC3E}">
        <p14:creationId xmlns:p14="http://schemas.microsoft.com/office/powerpoint/2010/main" val="2686023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68DDED-A734-491D-932F-2B49D5F9B01B}"/>
              </a:ext>
            </a:extLst>
          </p:cNvPr>
          <p:cNvSpPr>
            <a:spLocks noGrp="1"/>
          </p:cNvSpPr>
          <p:nvPr>
            <p:ph idx="1"/>
          </p:nvPr>
        </p:nvSpPr>
        <p:spPr>
          <a:xfrm>
            <a:off x="513708" y="609602"/>
            <a:ext cx="9536145" cy="5638798"/>
          </a:xfrm>
        </p:spPr>
        <p:txBody>
          <a:bodyPr/>
          <a:lstStyle/>
          <a:p>
            <a:r>
              <a:rPr lang="en-US">
                <a:latin typeface="Times New Roman" panose="02020603050405020304" pitchFamily="18" charset="0"/>
                <a:cs typeface="Times New Roman" panose="02020603050405020304" pitchFamily="18" charset="0"/>
              </a:rPr>
              <a:t>Once saved, the integration with AWS would be complete</a:t>
            </a:r>
          </a:p>
          <a:p>
            <a:endParaRPr lang="en-US"/>
          </a:p>
        </p:txBody>
      </p:sp>
      <p:pic>
        <p:nvPicPr>
          <p:cNvPr id="5" name="Picture 4">
            <a:extLst>
              <a:ext uri="{FF2B5EF4-FFF2-40B4-BE49-F238E27FC236}">
                <a16:creationId xmlns:a16="http://schemas.microsoft.com/office/drawing/2014/main" id="{90C12D44-9F03-4ECC-95F1-A2A40940E1AD}"/>
              </a:ext>
            </a:extLst>
          </p:cNvPr>
          <p:cNvPicPr>
            <a:picLocks noChangeAspect="1"/>
          </p:cNvPicPr>
          <p:nvPr/>
        </p:nvPicPr>
        <p:blipFill>
          <a:blip r:embed="rId2"/>
          <a:stretch>
            <a:fillRect/>
          </a:stretch>
        </p:blipFill>
        <p:spPr>
          <a:xfrm>
            <a:off x="2293712" y="1598141"/>
            <a:ext cx="5976135" cy="3661717"/>
          </a:xfrm>
          <a:prstGeom prst="rect">
            <a:avLst/>
          </a:prstGeom>
        </p:spPr>
      </p:pic>
    </p:spTree>
    <p:extLst>
      <p:ext uri="{BB962C8B-B14F-4D97-AF65-F5344CB8AC3E}">
        <p14:creationId xmlns:p14="http://schemas.microsoft.com/office/powerpoint/2010/main" val="2079129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AFBAF-82B5-4303-AE97-98BF7E9A1664}"/>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Setting Up Nodes</a:t>
            </a:r>
          </a:p>
        </p:txBody>
      </p:sp>
      <p:sp>
        <p:nvSpPr>
          <p:cNvPr id="3" name="Content Placeholder 2">
            <a:extLst>
              <a:ext uri="{FF2B5EF4-FFF2-40B4-BE49-F238E27FC236}">
                <a16:creationId xmlns:a16="http://schemas.microsoft.com/office/drawing/2014/main" id="{BAFD9B5D-9892-4CE6-A881-11107EA528EA}"/>
              </a:ext>
            </a:extLst>
          </p:cNvPr>
          <p:cNvSpPr>
            <a:spLocks noGrp="1"/>
          </p:cNvSpPr>
          <p:nvPr>
            <p:ph idx="1"/>
          </p:nvPr>
        </p:nvSpPr>
        <p:spPr/>
        <p:txBody>
          <a:bodyPr/>
          <a:lstStyle/>
          <a:p>
            <a:r>
              <a:rPr lang="en-US">
                <a:latin typeface="Times New Roman" panose="02020603050405020304" pitchFamily="18" charset="0"/>
                <a:cs typeface="Times New Roman" panose="02020603050405020304" pitchFamily="18" charset="0"/>
              </a:rPr>
              <a:t>Once the integration with AWS is complete, the next step is to setup a node. </a:t>
            </a:r>
          </a:p>
          <a:p>
            <a:r>
              <a:rPr lang="en-US">
                <a:latin typeface="Times New Roman" panose="02020603050405020304" pitchFamily="18" charset="0"/>
                <a:cs typeface="Times New Roman" panose="02020603050405020304" pitchFamily="18" charset="0"/>
              </a:rPr>
              <a:t>Go to the Nodes section in Docker Cloud. Note that the setting up of nodes will automatically setup a node cluster first.</a:t>
            </a:r>
          </a:p>
        </p:txBody>
      </p:sp>
    </p:spTree>
    <p:extLst>
      <p:ext uri="{BB962C8B-B14F-4D97-AF65-F5344CB8AC3E}">
        <p14:creationId xmlns:p14="http://schemas.microsoft.com/office/powerpoint/2010/main" val="958320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477AB3-E9D7-468B-93B8-99DB16CCCB20}"/>
              </a:ext>
            </a:extLst>
          </p:cNvPr>
          <p:cNvSpPr>
            <a:spLocks noGrp="1"/>
          </p:cNvSpPr>
          <p:nvPr>
            <p:ph idx="1"/>
          </p:nvPr>
        </p:nvSpPr>
        <p:spPr>
          <a:xfrm>
            <a:off x="248575" y="275208"/>
            <a:ext cx="11629747" cy="5973191"/>
          </a:xfrm>
        </p:spPr>
        <p:txBody>
          <a:bodyPr/>
          <a:lstStyle/>
          <a:p>
            <a:pPr marL="0" indent="0">
              <a:buNone/>
            </a:pPr>
            <a:r>
              <a:rPr lang="en-AU" sz="1200" b="1">
                <a:solidFill>
                  <a:schemeClr val="accent1"/>
                </a:solidFill>
                <a:latin typeface="Times New Roman" panose="02020603050405020304" pitchFamily="18" charset="0"/>
                <a:cs typeface="Times New Roman" panose="02020603050405020304" pitchFamily="18" charset="0"/>
              </a:rPr>
              <a:t>Output</a:t>
            </a:r>
            <a:r>
              <a:rPr lang="en-AU" sz="1200">
                <a:latin typeface="Times New Roman" panose="02020603050405020304" pitchFamily="18" charset="0"/>
                <a:cs typeface="Times New Roman" panose="02020603050405020304" pitchFamily="18" charset="0"/>
              </a:rPr>
              <a:t> :The output of the above command is shown below:</a:t>
            </a:r>
          </a:p>
          <a:p>
            <a:pPr marL="0" indent="0">
              <a:buNone/>
            </a:pPr>
            <a:endParaRPr lang="en-AU"/>
          </a:p>
          <a:p>
            <a:pPr marL="0" indent="0">
              <a:buNone/>
            </a:pPr>
            <a:endParaRPr lang="en-AU"/>
          </a:p>
          <a:p>
            <a:pPr marL="0" indent="0">
              <a:buNone/>
            </a:pPr>
            <a:r>
              <a:rPr lang="en-AU" sz="1200">
                <a:latin typeface="Times New Roman" panose="02020603050405020304" pitchFamily="18" charset="0"/>
                <a:cs typeface="Times New Roman" panose="02020603050405020304" pitchFamily="18" charset="0"/>
              </a:rPr>
              <a:t>You can now attach the new network when launching the container. So let’s spin up an Ubuntu container with the following command:</a:t>
            </a:r>
          </a:p>
          <a:p>
            <a:pPr marL="0" indent="0">
              <a:buNone/>
            </a:pPr>
            <a:r>
              <a:rPr lang="en-AU" sz="1200">
                <a:solidFill>
                  <a:schemeClr val="accent1"/>
                </a:solidFill>
                <a:latin typeface="Times New Roman" panose="02020603050405020304" pitchFamily="18" charset="0"/>
                <a:cs typeface="Times New Roman" panose="02020603050405020304" pitchFamily="18" charset="0"/>
              </a:rPr>
              <a:t>Syntax:- </a:t>
            </a:r>
            <a:r>
              <a:rPr lang="en-AU" sz="1200">
                <a:latin typeface="Times New Roman" panose="02020603050405020304" pitchFamily="18" charset="0"/>
                <a:cs typeface="Times New Roman" panose="02020603050405020304" pitchFamily="18" charset="0"/>
              </a:rPr>
              <a:t>sudo docker run –it –network=</a:t>
            </a:r>
            <a:r>
              <a:rPr lang="en-AU" sz="1200" err="1">
                <a:latin typeface="Times New Roman" panose="02020603050405020304" pitchFamily="18" charset="0"/>
                <a:cs typeface="Times New Roman" panose="02020603050405020304" pitchFamily="18" charset="0"/>
              </a:rPr>
              <a:t>new_nw</a:t>
            </a:r>
            <a:r>
              <a:rPr lang="en-AU" sz="1200">
                <a:latin typeface="Times New Roman" panose="02020603050405020304" pitchFamily="18" charset="0"/>
                <a:cs typeface="Times New Roman" panose="02020603050405020304" pitchFamily="18" charset="0"/>
              </a:rPr>
              <a:t> </a:t>
            </a:r>
            <a:r>
              <a:rPr lang="en-AU" sz="1200" err="1">
                <a:latin typeface="Times New Roman" panose="02020603050405020304" pitchFamily="18" charset="0"/>
                <a:cs typeface="Times New Roman" panose="02020603050405020304" pitchFamily="18" charset="0"/>
              </a:rPr>
              <a:t>ubuntu:latest</a:t>
            </a:r>
            <a:r>
              <a:rPr lang="en-AU" sz="1200">
                <a:latin typeface="Times New Roman" panose="02020603050405020304" pitchFamily="18" charset="0"/>
                <a:cs typeface="Times New Roman" panose="02020603050405020304" pitchFamily="18" charset="0"/>
              </a:rPr>
              <a:t> /bin/bash </a:t>
            </a:r>
          </a:p>
          <a:p>
            <a:pPr marL="0" indent="0">
              <a:buNone/>
            </a:pPr>
            <a:endParaRPr lang="en-AU" sz="1200">
              <a:latin typeface="Times New Roman" panose="02020603050405020304" pitchFamily="18" charset="0"/>
              <a:cs typeface="Times New Roman" panose="02020603050405020304" pitchFamily="18" charset="0"/>
            </a:endParaRPr>
          </a:p>
          <a:p>
            <a:pPr marL="0" indent="0">
              <a:buNone/>
            </a:pPr>
            <a:endParaRPr lang="en-AU" sz="1200">
              <a:latin typeface="Times New Roman" panose="02020603050405020304" pitchFamily="18" charset="0"/>
              <a:cs typeface="Times New Roman" panose="02020603050405020304" pitchFamily="18" charset="0"/>
            </a:endParaRPr>
          </a:p>
          <a:p>
            <a:pPr marL="0" indent="0">
              <a:buNone/>
            </a:pPr>
            <a:r>
              <a:rPr lang="en-AU" sz="1200">
                <a:latin typeface="Times New Roman" panose="02020603050405020304" pitchFamily="18" charset="0"/>
                <a:cs typeface="Times New Roman" panose="02020603050405020304" pitchFamily="18" charset="0"/>
              </a:rPr>
              <a:t>And now when you inspect the network via the following command, you will see the container attached to the network.</a:t>
            </a:r>
          </a:p>
          <a:p>
            <a:pPr marL="0" indent="0">
              <a:buNone/>
            </a:pPr>
            <a:r>
              <a:rPr lang="en-AU" sz="1200" b="1">
                <a:solidFill>
                  <a:schemeClr val="accent1"/>
                </a:solidFill>
                <a:latin typeface="Times New Roman" panose="02020603050405020304" pitchFamily="18" charset="0"/>
                <a:cs typeface="Times New Roman" panose="02020603050405020304" pitchFamily="18" charset="0"/>
              </a:rPr>
              <a:t>Syntax: </a:t>
            </a:r>
            <a:r>
              <a:rPr lang="en-AU" sz="1200">
                <a:latin typeface="Times New Roman" panose="02020603050405020304" pitchFamily="18" charset="0"/>
                <a:cs typeface="Times New Roman" panose="02020603050405020304" pitchFamily="18" charset="0"/>
              </a:rPr>
              <a:t>sudo docker network inspect </a:t>
            </a:r>
            <a:r>
              <a:rPr lang="en-AU" sz="1200" err="1">
                <a:latin typeface="Times New Roman" panose="02020603050405020304" pitchFamily="18" charset="0"/>
                <a:cs typeface="Times New Roman" panose="02020603050405020304" pitchFamily="18" charset="0"/>
              </a:rPr>
              <a:t>new_nw</a:t>
            </a:r>
            <a:endParaRPr lang="en-AU" sz="1200">
              <a:latin typeface="Times New Roman" panose="02020603050405020304" pitchFamily="18" charset="0"/>
              <a:cs typeface="Times New Roman" panose="02020603050405020304" pitchFamily="18" charset="0"/>
            </a:endParaRPr>
          </a:p>
          <a:p>
            <a:pPr marL="0" indent="0">
              <a:buNone/>
            </a:pPr>
            <a:endParaRPr lang="en-AU" sz="1200">
              <a:latin typeface="Times New Roman" panose="02020603050405020304" pitchFamily="18" charset="0"/>
              <a:cs typeface="Times New Roman" panose="02020603050405020304" pitchFamily="18" charset="0"/>
            </a:endParaRPr>
          </a:p>
          <a:p>
            <a:pPr marL="0" indent="0">
              <a:buNone/>
            </a:pPr>
            <a:endParaRPr lang="en-AU"/>
          </a:p>
          <a:p>
            <a:pPr marL="0" indent="0">
              <a:buNone/>
            </a:pPr>
            <a:endParaRPr lang="en-AU"/>
          </a:p>
        </p:txBody>
      </p:sp>
      <p:pic>
        <p:nvPicPr>
          <p:cNvPr id="5" name="Picture 4">
            <a:extLst>
              <a:ext uri="{FF2B5EF4-FFF2-40B4-BE49-F238E27FC236}">
                <a16:creationId xmlns:a16="http://schemas.microsoft.com/office/drawing/2014/main" id="{73C9EDB0-2A03-49DA-87D4-969E70560E64}"/>
              </a:ext>
            </a:extLst>
          </p:cNvPr>
          <p:cNvPicPr>
            <a:picLocks noChangeAspect="1"/>
          </p:cNvPicPr>
          <p:nvPr/>
        </p:nvPicPr>
        <p:blipFill>
          <a:blip r:embed="rId2"/>
          <a:stretch>
            <a:fillRect/>
          </a:stretch>
        </p:blipFill>
        <p:spPr>
          <a:xfrm>
            <a:off x="599520" y="609601"/>
            <a:ext cx="6305550" cy="714375"/>
          </a:xfrm>
          <a:prstGeom prst="rect">
            <a:avLst/>
          </a:prstGeom>
        </p:spPr>
      </p:pic>
      <p:pic>
        <p:nvPicPr>
          <p:cNvPr id="7" name="Picture 6">
            <a:extLst>
              <a:ext uri="{FF2B5EF4-FFF2-40B4-BE49-F238E27FC236}">
                <a16:creationId xmlns:a16="http://schemas.microsoft.com/office/drawing/2014/main" id="{448553D3-0F3E-4A0A-ADD5-12C5211F4E82}"/>
              </a:ext>
            </a:extLst>
          </p:cNvPr>
          <p:cNvPicPr>
            <a:picLocks noChangeAspect="1"/>
          </p:cNvPicPr>
          <p:nvPr/>
        </p:nvPicPr>
        <p:blipFill>
          <a:blip r:embed="rId3"/>
          <a:stretch>
            <a:fillRect/>
          </a:stretch>
        </p:blipFill>
        <p:spPr>
          <a:xfrm>
            <a:off x="570944" y="2186588"/>
            <a:ext cx="7229475" cy="276225"/>
          </a:xfrm>
          <a:prstGeom prst="rect">
            <a:avLst/>
          </a:prstGeom>
        </p:spPr>
      </p:pic>
      <p:pic>
        <p:nvPicPr>
          <p:cNvPr id="9" name="Picture 8">
            <a:extLst>
              <a:ext uri="{FF2B5EF4-FFF2-40B4-BE49-F238E27FC236}">
                <a16:creationId xmlns:a16="http://schemas.microsoft.com/office/drawing/2014/main" id="{7D36C2F2-CF4B-4219-916A-579CA84621B2}"/>
              </a:ext>
            </a:extLst>
          </p:cNvPr>
          <p:cNvPicPr>
            <a:picLocks noChangeAspect="1"/>
          </p:cNvPicPr>
          <p:nvPr/>
        </p:nvPicPr>
        <p:blipFill>
          <a:blip r:embed="rId4"/>
          <a:stretch>
            <a:fillRect/>
          </a:stretch>
        </p:blipFill>
        <p:spPr>
          <a:xfrm>
            <a:off x="599520" y="3429000"/>
            <a:ext cx="7172325" cy="2667000"/>
          </a:xfrm>
          <a:prstGeom prst="rect">
            <a:avLst/>
          </a:prstGeom>
        </p:spPr>
      </p:pic>
    </p:spTree>
    <p:extLst>
      <p:ext uri="{BB962C8B-B14F-4D97-AF65-F5344CB8AC3E}">
        <p14:creationId xmlns:p14="http://schemas.microsoft.com/office/powerpoint/2010/main" val="31184645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813AEC-408A-4D80-A233-7DBAFE25E958}"/>
              </a:ext>
            </a:extLst>
          </p:cNvPr>
          <p:cNvSpPr>
            <a:spLocks noGrp="1"/>
          </p:cNvSpPr>
          <p:nvPr>
            <p:ph idx="1"/>
          </p:nvPr>
        </p:nvSpPr>
        <p:spPr>
          <a:xfrm>
            <a:off x="2526384" y="461914"/>
            <a:ext cx="6202837" cy="3582185"/>
          </a:xfrm>
        </p:spPr>
        <p:txBody>
          <a:bodyPr/>
          <a:lstStyle/>
          <a:p>
            <a:pPr marL="0" indent="0" algn="ctr">
              <a:buNone/>
            </a:pPr>
            <a:r>
              <a:rPr lang="en-AU" sz="8800">
                <a:latin typeface="Times New Roman" panose="02020603050405020304" pitchFamily="18" charset="0"/>
                <a:cs typeface="Times New Roman" panose="02020603050405020304" pitchFamily="18" charset="0"/>
              </a:rPr>
              <a:t>THANK   YOU </a:t>
            </a:r>
          </a:p>
        </p:txBody>
      </p:sp>
    </p:spTree>
    <p:extLst>
      <p:ext uri="{BB962C8B-B14F-4D97-AF65-F5344CB8AC3E}">
        <p14:creationId xmlns:p14="http://schemas.microsoft.com/office/powerpoint/2010/main" val="1651015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8BF5A1-AB25-4458-B237-025D0266A1D5}"/>
              </a:ext>
            </a:extLst>
          </p:cNvPr>
          <p:cNvSpPr>
            <a:spLocks noGrp="1"/>
          </p:cNvSpPr>
          <p:nvPr>
            <p:ph idx="1"/>
          </p:nvPr>
        </p:nvSpPr>
        <p:spPr>
          <a:xfrm>
            <a:off x="301842" y="266330"/>
            <a:ext cx="11248008" cy="5982069"/>
          </a:xfrm>
        </p:spPr>
        <p:txBody>
          <a:bodyPr/>
          <a:lstStyle/>
          <a:p>
            <a:pPr marL="0" indent="0">
              <a:buNone/>
            </a:pPr>
            <a:r>
              <a:rPr lang="en-AU" sz="1400" b="1">
                <a:solidFill>
                  <a:schemeClr val="accent1"/>
                </a:solidFill>
                <a:latin typeface="Times New Roman" panose="02020603050405020304" pitchFamily="18" charset="0"/>
                <a:cs typeface="Times New Roman" panose="02020603050405020304" pitchFamily="18" charset="0"/>
              </a:rPr>
              <a:t>Setting Node.js</a:t>
            </a:r>
          </a:p>
          <a:p>
            <a:pPr>
              <a:lnSpc>
                <a:spcPct val="15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Node.js is a JavaScript framework that is used for developing server-side applications.</a:t>
            </a:r>
          </a:p>
          <a:p>
            <a:pPr>
              <a:lnSpc>
                <a:spcPct val="15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 It is an open source framework that is developed to run on a variety of operating systems. </a:t>
            </a:r>
          </a:p>
          <a:p>
            <a:pPr>
              <a:lnSpc>
                <a:spcPct val="15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Since Node.js is a popular framework for development, Docker has also ensured it has support for Node.js applications. </a:t>
            </a:r>
          </a:p>
          <a:p>
            <a:pPr marL="0" indent="0">
              <a:lnSpc>
                <a:spcPct val="150000"/>
              </a:lnSpc>
              <a:buNone/>
            </a:pPr>
            <a:r>
              <a:rPr lang="en-AU" sz="1200">
                <a:latin typeface="Times New Roman" panose="02020603050405020304" pitchFamily="18" charset="0"/>
                <a:cs typeface="Times New Roman" panose="02020603050405020304" pitchFamily="18" charset="0"/>
              </a:rPr>
              <a:t>Here are various steps for getting the Docker container for Node.js up and running. </a:t>
            </a:r>
          </a:p>
          <a:p>
            <a:pPr marL="0" indent="0">
              <a:lnSpc>
                <a:spcPct val="150000"/>
              </a:lnSpc>
              <a:buNone/>
            </a:pPr>
            <a:r>
              <a:rPr lang="en-AU" sz="1200" b="1">
                <a:solidFill>
                  <a:schemeClr val="accent1"/>
                </a:solidFill>
                <a:latin typeface="Times New Roman" panose="02020603050405020304" pitchFamily="18" charset="0"/>
                <a:cs typeface="Times New Roman" panose="02020603050405020304" pitchFamily="18" charset="0"/>
              </a:rPr>
              <a:t>Step 1: </a:t>
            </a:r>
            <a:r>
              <a:rPr lang="en-AU" sz="1200">
                <a:latin typeface="Times New Roman" panose="02020603050405020304" pitchFamily="18" charset="0"/>
                <a:cs typeface="Times New Roman" panose="02020603050405020304" pitchFamily="18" charset="0"/>
              </a:rPr>
              <a:t>The first step is to pull the image from Docker Hub. When you log into Docker Hub, you will be able to search and see the image for Node.js as shown below. Just type in Node in the search box and click on the node official link which comes up in the search results. </a:t>
            </a: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a:p>
            <a:pPr marL="0" indent="0">
              <a:lnSpc>
                <a:spcPct val="150000"/>
              </a:lnSpc>
              <a:buNone/>
            </a:pPr>
            <a:endParaRPr lang="en-AU" sz="120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45A1167-0CD0-48DD-872A-C48CD6BAA78C}"/>
              </a:ext>
            </a:extLst>
          </p:cNvPr>
          <p:cNvPicPr>
            <a:picLocks noChangeAspect="1"/>
          </p:cNvPicPr>
          <p:nvPr/>
        </p:nvPicPr>
        <p:blipFill>
          <a:blip r:embed="rId2"/>
          <a:stretch>
            <a:fillRect/>
          </a:stretch>
        </p:blipFill>
        <p:spPr>
          <a:xfrm>
            <a:off x="507184" y="3355941"/>
            <a:ext cx="9107334" cy="2575439"/>
          </a:xfrm>
          <a:prstGeom prst="rect">
            <a:avLst/>
          </a:prstGeom>
        </p:spPr>
      </p:pic>
    </p:spTree>
    <p:extLst>
      <p:ext uri="{BB962C8B-B14F-4D97-AF65-F5344CB8AC3E}">
        <p14:creationId xmlns:p14="http://schemas.microsoft.com/office/powerpoint/2010/main" val="1936597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E62FF9-6944-4FEB-BD5B-451EA3EAA2A2}"/>
              </a:ext>
            </a:extLst>
          </p:cNvPr>
          <p:cNvSpPr>
            <a:spLocks noGrp="1"/>
          </p:cNvSpPr>
          <p:nvPr>
            <p:ph idx="1"/>
          </p:nvPr>
        </p:nvSpPr>
        <p:spPr>
          <a:xfrm>
            <a:off x="665826" y="213064"/>
            <a:ext cx="10670958" cy="6035335"/>
          </a:xfrm>
        </p:spPr>
        <p:txBody>
          <a:bodyPr>
            <a:normAutofit/>
          </a:bodyPr>
          <a:lstStyle/>
          <a:p>
            <a:pPr marL="0" indent="0">
              <a:buNone/>
            </a:pPr>
            <a:r>
              <a:rPr lang="en-AU" sz="1200" b="1">
                <a:solidFill>
                  <a:schemeClr val="accent1"/>
                </a:solidFill>
                <a:latin typeface="Times New Roman" panose="02020603050405020304" pitchFamily="18" charset="0"/>
                <a:cs typeface="Times New Roman" panose="02020603050405020304" pitchFamily="18" charset="0"/>
              </a:rPr>
              <a:t>Step 2</a:t>
            </a:r>
            <a:r>
              <a:rPr lang="en-AU" sz="1200" b="1">
                <a:latin typeface="Times New Roman" panose="02020603050405020304" pitchFamily="18" charset="0"/>
                <a:cs typeface="Times New Roman" panose="02020603050405020304" pitchFamily="18" charset="0"/>
              </a:rPr>
              <a:t>: </a:t>
            </a:r>
            <a:r>
              <a:rPr lang="en-AU" sz="1200">
                <a:latin typeface="Times New Roman" panose="02020603050405020304" pitchFamily="18" charset="0"/>
                <a:cs typeface="Times New Roman" panose="02020603050405020304" pitchFamily="18" charset="0"/>
              </a:rPr>
              <a:t>You will see that the Docker pull command for node in the details of the repository in Docker Hub. </a:t>
            </a:r>
          </a:p>
          <a:p>
            <a:pPr marL="0" indent="0">
              <a:buNone/>
            </a:pPr>
            <a:endParaRPr lang="en-AU" sz="1200">
              <a:latin typeface="Times New Roman" panose="02020603050405020304" pitchFamily="18" charset="0"/>
              <a:cs typeface="Times New Roman" panose="02020603050405020304" pitchFamily="18" charset="0"/>
            </a:endParaRPr>
          </a:p>
          <a:p>
            <a:pPr marL="0" indent="0">
              <a:buNone/>
            </a:pPr>
            <a:endParaRPr lang="en-AU"/>
          </a:p>
          <a:p>
            <a:pPr marL="0" indent="0">
              <a:buNone/>
            </a:pPr>
            <a:endParaRPr lang="en-AU"/>
          </a:p>
          <a:p>
            <a:pPr marL="0" indent="0">
              <a:buNone/>
            </a:pPr>
            <a:r>
              <a:rPr lang="en-AU" sz="1200" b="1">
                <a:solidFill>
                  <a:schemeClr val="accent1"/>
                </a:solidFill>
                <a:latin typeface="Times New Roman" panose="02020603050405020304" pitchFamily="18" charset="0"/>
                <a:cs typeface="Times New Roman" panose="02020603050405020304" pitchFamily="18" charset="0"/>
              </a:rPr>
              <a:t>Step 3:</a:t>
            </a:r>
            <a:r>
              <a:rPr lang="en-AU" sz="1200">
                <a:solidFill>
                  <a:schemeClr val="accent1"/>
                </a:solidFill>
                <a:latin typeface="Times New Roman" panose="02020603050405020304" pitchFamily="18" charset="0"/>
                <a:cs typeface="Times New Roman" panose="02020603050405020304" pitchFamily="18" charset="0"/>
              </a:rPr>
              <a:t> </a:t>
            </a:r>
            <a:r>
              <a:rPr lang="en-AU" sz="1200">
                <a:latin typeface="Times New Roman" panose="02020603050405020304" pitchFamily="18" charset="0"/>
                <a:cs typeface="Times New Roman" panose="02020603050405020304" pitchFamily="18" charset="0"/>
              </a:rPr>
              <a:t>On the Docker Host, use the Docker pull command as shown above to download the latest node image from Docker Hub.</a:t>
            </a:r>
          </a:p>
          <a:p>
            <a:pPr marL="0" indent="0">
              <a:buNone/>
            </a:pPr>
            <a:endParaRPr lang="en-AU"/>
          </a:p>
          <a:p>
            <a:pPr marL="0" indent="0">
              <a:buNone/>
            </a:pPr>
            <a:endParaRPr lang="en-AU" sz="1200">
              <a:latin typeface="Times New Roman" panose="02020603050405020304" pitchFamily="18" charset="0"/>
              <a:cs typeface="Times New Roman" panose="02020603050405020304" pitchFamily="18" charset="0"/>
            </a:endParaRPr>
          </a:p>
          <a:p>
            <a:pPr marL="0" indent="0">
              <a:buNone/>
            </a:pPr>
            <a:r>
              <a:rPr lang="en-AU" sz="1200">
                <a:latin typeface="Times New Roman" panose="02020603050405020304" pitchFamily="18" charset="0"/>
                <a:cs typeface="Times New Roman" panose="02020603050405020304" pitchFamily="18" charset="0"/>
              </a:rPr>
              <a:t>Once the pull is complete, we can then proceed with the next step.</a:t>
            </a:r>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a:p>
            <a:pPr marL="0" indent="0">
              <a:buNone/>
            </a:pPr>
            <a:endParaRPr lang="en-AU"/>
          </a:p>
        </p:txBody>
      </p:sp>
      <p:pic>
        <p:nvPicPr>
          <p:cNvPr id="9" name="Picture 8">
            <a:extLst>
              <a:ext uri="{FF2B5EF4-FFF2-40B4-BE49-F238E27FC236}">
                <a16:creationId xmlns:a16="http://schemas.microsoft.com/office/drawing/2014/main" id="{B20D5378-F206-48A6-B7EC-C8F81487EFF7}"/>
              </a:ext>
            </a:extLst>
          </p:cNvPr>
          <p:cNvPicPr>
            <a:picLocks noChangeAspect="1"/>
          </p:cNvPicPr>
          <p:nvPr/>
        </p:nvPicPr>
        <p:blipFill>
          <a:blip r:embed="rId2"/>
          <a:stretch>
            <a:fillRect/>
          </a:stretch>
        </p:blipFill>
        <p:spPr>
          <a:xfrm>
            <a:off x="2636437" y="2030819"/>
            <a:ext cx="4238625" cy="485775"/>
          </a:xfrm>
          <a:prstGeom prst="rect">
            <a:avLst/>
          </a:prstGeom>
        </p:spPr>
      </p:pic>
      <p:pic>
        <p:nvPicPr>
          <p:cNvPr id="11" name="Picture 10">
            <a:extLst>
              <a:ext uri="{FF2B5EF4-FFF2-40B4-BE49-F238E27FC236}">
                <a16:creationId xmlns:a16="http://schemas.microsoft.com/office/drawing/2014/main" id="{48C90B8F-92DA-4C71-9028-4F0BCBEACC1B}"/>
              </a:ext>
            </a:extLst>
          </p:cNvPr>
          <p:cNvPicPr>
            <a:picLocks noChangeAspect="1"/>
          </p:cNvPicPr>
          <p:nvPr/>
        </p:nvPicPr>
        <p:blipFill>
          <a:blip r:embed="rId3"/>
          <a:stretch>
            <a:fillRect/>
          </a:stretch>
        </p:blipFill>
        <p:spPr>
          <a:xfrm>
            <a:off x="2636437" y="609601"/>
            <a:ext cx="3645763" cy="1019175"/>
          </a:xfrm>
          <a:prstGeom prst="rect">
            <a:avLst/>
          </a:prstGeom>
        </p:spPr>
      </p:pic>
      <p:pic>
        <p:nvPicPr>
          <p:cNvPr id="13" name="Picture 12">
            <a:extLst>
              <a:ext uri="{FF2B5EF4-FFF2-40B4-BE49-F238E27FC236}">
                <a16:creationId xmlns:a16="http://schemas.microsoft.com/office/drawing/2014/main" id="{43B0B973-0DD7-4C9F-9C30-2319BE0AF762}"/>
              </a:ext>
            </a:extLst>
          </p:cNvPr>
          <p:cNvPicPr>
            <a:picLocks noChangeAspect="1"/>
          </p:cNvPicPr>
          <p:nvPr/>
        </p:nvPicPr>
        <p:blipFill>
          <a:blip r:embed="rId4"/>
          <a:stretch>
            <a:fillRect/>
          </a:stretch>
        </p:blipFill>
        <p:spPr>
          <a:xfrm>
            <a:off x="2201431" y="3121890"/>
            <a:ext cx="7134225" cy="2905125"/>
          </a:xfrm>
          <a:prstGeom prst="rect">
            <a:avLst/>
          </a:prstGeom>
        </p:spPr>
      </p:pic>
    </p:spTree>
    <p:extLst>
      <p:ext uri="{BB962C8B-B14F-4D97-AF65-F5344CB8AC3E}">
        <p14:creationId xmlns:p14="http://schemas.microsoft.com/office/powerpoint/2010/main" val="419130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AEE2A8BA-922C-478C-A4BF-DA27A52B49F4}"/>
              </a:ext>
            </a:extLst>
          </p:cNvPr>
          <p:cNvSpPr>
            <a:spLocks noGrp="1"/>
          </p:cNvSpPr>
          <p:nvPr>
            <p:ph idx="1"/>
          </p:nvPr>
        </p:nvSpPr>
        <p:spPr>
          <a:xfrm>
            <a:off x="443883" y="301842"/>
            <a:ext cx="11194741" cy="5946558"/>
          </a:xfrm>
        </p:spPr>
        <p:txBody>
          <a:bodyPr>
            <a:normAutofit fontScale="70000" lnSpcReduction="20000"/>
          </a:bodyPr>
          <a:lstStyle/>
          <a:p>
            <a:pPr marL="0" indent="0">
              <a:lnSpc>
                <a:spcPct val="170000"/>
              </a:lnSpc>
              <a:buNone/>
            </a:pPr>
            <a:r>
              <a:rPr lang="en-AU" sz="1700" b="1">
                <a:solidFill>
                  <a:schemeClr val="accent1"/>
                </a:solidFill>
                <a:latin typeface="Times New Roman" panose="02020603050405020304" pitchFamily="18" charset="0"/>
                <a:cs typeface="Times New Roman" panose="02020603050405020304" pitchFamily="18" charset="0"/>
              </a:rPr>
              <a:t>Step 4: </a:t>
            </a:r>
            <a:r>
              <a:rPr lang="en-AU" sz="1900">
                <a:latin typeface="Times New Roman" panose="02020603050405020304" pitchFamily="18" charset="0"/>
                <a:cs typeface="Times New Roman" panose="02020603050405020304" pitchFamily="18" charset="0"/>
              </a:rPr>
              <a:t>On the Docker Host, let’s use the vim editor and create one Node.js example file. In this file, we will add a simple command to display “HelloWorld” to the command prompt.</a:t>
            </a:r>
          </a:p>
          <a:p>
            <a:pPr marL="0" indent="0">
              <a:lnSpc>
                <a:spcPct val="170000"/>
              </a:lnSpc>
              <a:buNone/>
            </a:pPr>
            <a:endParaRPr lang="en-AU" sz="1900">
              <a:latin typeface="Times New Roman" panose="02020603050405020304" pitchFamily="18" charset="0"/>
              <a:cs typeface="Times New Roman" panose="02020603050405020304" pitchFamily="18" charset="0"/>
            </a:endParaRPr>
          </a:p>
          <a:p>
            <a:pPr marL="0" indent="0">
              <a:lnSpc>
                <a:spcPct val="170000"/>
              </a:lnSpc>
              <a:buNone/>
            </a:pPr>
            <a:r>
              <a:rPr lang="en-AU" sz="1900">
                <a:latin typeface="Times New Roman" panose="02020603050405020304" pitchFamily="18" charset="0"/>
                <a:cs typeface="Times New Roman" panose="02020603050405020304" pitchFamily="18" charset="0"/>
              </a:rPr>
              <a:t>In the Node.js file, let’s add the following statement:</a:t>
            </a:r>
          </a:p>
          <a:p>
            <a:pPr marL="0" indent="0">
              <a:lnSpc>
                <a:spcPct val="170000"/>
              </a:lnSpc>
              <a:buNone/>
            </a:pPr>
            <a:endParaRPr lang="en-AU" sz="1700" b="1">
              <a:solidFill>
                <a:schemeClr val="accent1"/>
              </a:solidFill>
              <a:latin typeface="Times New Roman" panose="02020603050405020304" pitchFamily="18" charset="0"/>
              <a:cs typeface="Times New Roman" panose="02020603050405020304" pitchFamily="18" charset="0"/>
            </a:endParaRPr>
          </a:p>
          <a:p>
            <a:pPr marL="0" indent="0">
              <a:lnSpc>
                <a:spcPct val="170000"/>
              </a:lnSpc>
              <a:buNone/>
            </a:pPr>
            <a:r>
              <a:rPr lang="en-AU" sz="1700" b="1">
                <a:solidFill>
                  <a:schemeClr val="accent1"/>
                </a:solidFill>
                <a:latin typeface="Times New Roman" panose="02020603050405020304" pitchFamily="18" charset="0"/>
                <a:cs typeface="Times New Roman" panose="02020603050405020304" pitchFamily="18" charset="0"/>
              </a:rPr>
              <a:t>Example</a:t>
            </a:r>
            <a:r>
              <a:rPr lang="en-AU" sz="1700">
                <a:latin typeface="Times New Roman" panose="02020603050405020304" pitchFamily="18" charset="0"/>
                <a:cs typeface="Times New Roman" panose="02020603050405020304" pitchFamily="18" charset="0"/>
              </a:rPr>
              <a:t>: Console.log(‘Hello World’);</a:t>
            </a:r>
          </a:p>
          <a:p>
            <a:pPr marL="0" indent="0">
              <a:lnSpc>
                <a:spcPct val="170000"/>
              </a:lnSpc>
              <a:buNone/>
            </a:pPr>
            <a:r>
              <a:rPr lang="en-AU" sz="1900">
                <a:latin typeface="Times New Roman" panose="02020603050405020304" pitchFamily="18" charset="0"/>
                <a:cs typeface="Times New Roman" panose="02020603050405020304" pitchFamily="18" charset="0"/>
              </a:rPr>
              <a:t>This will output the “Hello World” phrase when we run it through Node.js.</a:t>
            </a:r>
          </a:p>
          <a:p>
            <a:pPr marL="0" indent="0">
              <a:lnSpc>
                <a:spcPct val="170000"/>
              </a:lnSpc>
              <a:buNone/>
            </a:pPr>
            <a:r>
              <a:rPr lang="en-AU" sz="1900">
                <a:latin typeface="Times New Roman" panose="02020603050405020304" pitchFamily="18" charset="0"/>
                <a:cs typeface="Times New Roman" panose="02020603050405020304" pitchFamily="18" charset="0"/>
              </a:rPr>
              <a:t>Ensure that you save the file and then proceed to the next step. </a:t>
            </a:r>
          </a:p>
          <a:p>
            <a:pPr marL="0" indent="0">
              <a:lnSpc>
                <a:spcPct val="120000"/>
              </a:lnSpc>
              <a:buNone/>
            </a:pPr>
            <a:r>
              <a:rPr lang="en-AU" sz="1900" b="1">
                <a:solidFill>
                  <a:schemeClr val="accent1"/>
                </a:solidFill>
                <a:latin typeface="Times New Roman" panose="02020603050405020304" pitchFamily="18" charset="0"/>
                <a:cs typeface="Times New Roman" panose="02020603050405020304" pitchFamily="18" charset="0"/>
              </a:rPr>
              <a:t>Step 5</a:t>
            </a:r>
            <a:r>
              <a:rPr lang="en-AU" sz="1900" b="1">
                <a:latin typeface="Times New Roman" panose="02020603050405020304" pitchFamily="18" charset="0"/>
                <a:cs typeface="Times New Roman" panose="02020603050405020304" pitchFamily="18" charset="0"/>
              </a:rPr>
              <a:t>: </a:t>
            </a:r>
            <a:r>
              <a:rPr lang="en-AU" sz="1900">
                <a:latin typeface="Times New Roman" panose="02020603050405020304" pitchFamily="18" charset="0"/>
                <a:cs typeface="Times New Roman" panose="02020603050405020304" pitchFamily="18" charset="0"/>
              </a:rPr>
              <a:t>To run our Node.js script using the Node Docker container, we need to execute the following statement:</a:t>
            </a:r>
          </a:p>
          <a:p>
            <a:pPr marL="0" indent="0">
              <a:lnSpc>
                <a:spcPct val="120000"/>
              </a:lnSpc>
              <a:buNone/>
            </a:pPr>
            <a:r>
              <a:rPr lang="en-AU" sz="1900" b="1">
                <a:solidFill>
                  <a:schemeClr val="accent1"/>
                </a:solidFill>
                <a:latin typeface="Times New Roman" panose="02020603050405020304" pitchFamily="18" charset="0"/>
                <a:cs typeface="Times New Roman" panose="02020603050405020304" pitchFamily="18" charset="0"/>
              </a:rPr>
              <a:t>Syntax :</a:t>
            </a:r>
            <a:r>
              <a:rPr lang="en-AU" sz="1900">
                <a:latin typeface="Times New Roman" panose="02020603050405020304" pitchFamily="18" charset="0"/>
                <a:cs typeface="Times New Roman" panose="02020603050405020304" pitchFamily="18" charset="0"/>
              </a:rPr>
              <a:t>sudo docker run –it –rm –name=HelloWorld –v “$PWD”:/</a:t>
            </a:r>
            <a:r>
              <a:rPr lang="en-AU" sz="1900" err="1">
                <a:latin typeface="Times New Roman" panose="02020603050405020304" pitchFamily="18" charset="0"/>
                <a:cs typeface="Times New Roman" panose="02020603050405020304" pitchFamily="18" charset="0"/>
              </a:rPr>
              <a:t>usr</a:t>
            </a:r>
            <a:r>
              <a:rPr lang="en-AU" sz="1900">
                <a:latin typeface="Times New Roman" panose="02020603050405020304" pitchFamily="18" charset="0"/>
                <a:cs typeface="Times New Roman" panose="02020603050405020304" pitchFamily="18" charset="0"/>
              </a:rPr>
              <a:t>/</a:t>
            </a:r>
            <a:r>
              <a:rPr lang="en-AU" sz="1900" err="1">
                <a:latin typeface="Times New Roman" panose="02020603050405020304" pitchFamily="18" charset="0"/>
                <a:cs typeface="Times New Roman" panose="02020603050405020304" pitchFamily="18" charset="0"/>
              </a:rPr>
              <a:t>src</a:t>
            </a:r>
            <a:r>
              <a:rPr lang="en-AU" sz="1900">
                <a:latin typeface="Times New Roman" panose="02020603050405020304" pitchFamily="18" charset="0"/>
                <a:cs typeface="Times New Roman" panose="02020603050405020304" pitchFamily="18" charset="0"/>
              </a:rPr>
              <a:t>/app –w /</a:t>
            </a:r>
            <a:r>
              <a:rPr lang="en-AU" sz="1900" err="1">
                <a:latin typeface="Times New Roman" panose="02020603050405020304" pitchFamily="18" charset="0"/>
                <a:cs typeface="Times New Roman" panose="02020603050405020304" pitchFamily="18" charset="0"/>
              </a:rPr>
              <a:t>usr</a:t>
            </a:r>
            <a:r>
              <a:rPr lang="en-AU" sz="1900">
                <a:latin typeface="Times New Roman" panose="02020603050405020304" pitchFamily="18" charset="0"/>
                <a:cs typeface="Times New Roman" panose="02020603050405020304" pitchFamily="18" charset="0"/>
              </a:rPr>
              <a:t>/</a:t>
            </a:r>
            <a:r>
              <a:rPr lang="en-AU" sz="1900" err="1">
                <a:latin typeface="Times New Roman" panose="02020603050405020304" pitchFamily="18" charset="0"/>
                <a:cs typeface="Times New Roman" panose="02020603050405020304" pitchFamily="18" charset="0"/>
              </a:rPr>
              <a:t>src</a:t>
            </a:r>
            <a:r>
              <a:rPr lang="en-AU" sz="1900">
                <a:latin typeface="Times New Roman" panose="02020603050405020304" pitchFamily="18" charset="0"/>
                <a:cs typeface="Times New Roman" panose="02020603050405020304" pitchFamily="18" charset="0"/>
              </a:rPr>
              <a:t>/app node </a:t>
            </a:r>
            <a:r>
              <a:rPr lang="en-AU" sz="1900" err="1">
                <a:latin typeface="Times New Roman" panose="02020603050405020304" pitchFamily="18" charset="0"/>
                <a:cs typeface="Times New Roman" panose="02020603050405020304" pitchFamily="18" charset="0"/>
              </a:rPr>
              <a:t>node</a:t>
            </a:r>
            <a:r>
              <a:rPr lang="en-AU" sz="1900">
                <a:latin typeface="Times New Roman" panose="02020603050405020304" pitchFamily="18" charset="0"/>
                <a:cs typeface="Times New Roman" panose="02020603050405020304" pitchFamily="18" charset="0"/>
              </a:rPr>
              <a:t> HelloWorld.js</a:t>
            </a:r>
          </a:p>
          <a:p>
            <a:pPr marL="0" indent="0">
              <a:lnSpc>
                <a:spcPct val="170000"/>
              </a:lnSpc>
              <a:buNone/>
            </a:pPr>
            <a:r>
              <a:rPr lang="en-AU" sz="1900">
                <a:latin typeface="Times New Roman" panose="02020603050405020304" pitchFamily="18" charset="0"/>
                <a:cs typeface="Times New Roman" panose="02020603050405020304" pitchFamily="18" charset="0"/>
              </a:rPr>
              <a:t>The following points need to be noted about the above command: </a:t>
            </a:r>
          </a:p>
          <a:p>
            <a:pPr>
              <a:lnSpc>
                <a:spcPct val="170000"/>
              </a:lnSpc>
              <a:buFont typeface="Arial" panose="020B0604020202020204" pitchFamily="34" charset="0"/>
              <a:buChar char="•"/>
            </a:pPr>
            <a:r>
              <a:rPr lang="en-AU" sz="1900">
                <a:latin typeface="Times New Roman" panose="02020603050405020304" pitchFamily="18" charset="0"/>
                <a:cs typeface="Times New Roman" panose="02020603050405020304" pitchFamily="18" charset="0"/>
              </a:rPr>
              <a:t>The –rm option is used to remove the container after it is run. </a:t>
            </a:r>
          </a:p>
          <a:p>
            <a:pPr>
              <a:lnSpc>
                <a:spcPct val="170000"/>
              </a:lnSpc>
              <a:buFont typeface="Arial" panose="020B0604020202020204" pitchFamily="34" charset="0"/>
              <a:buChar char="•"/>
            </a:pPr>
            <a:r>
              <a:rPr lang="en-AU" sz="1900">
                <a:latin typeface="Times New Roman" panose="02020603050405020304" pitchFamily="18" charset="0"/>
                <a:cs typeface="Times New Roman" panose="02020603050405020304" pitchFamily="18" charset="0"/>
              </a:rPr>
              <a:t> We are giving a name to the container called “HelloWorld” </a:t>
            </a:r>
          </a:p>
          <a:p>
            <a:pPr>
              <a:lnSpc>
                <a:spcPct val="170000"/>
              </a:lnSpc>
              <a:buFont typeface="Arial" panose="020B0604020202020204" pitchFamily="34" charset="0"/>
              <a:buChar char="•"/>
            </a:pPr>
            <a:r>
              <a:rPr lang="en-AU" sz="1900">
                <a:latin typeface="Times New Roman" panose="02020603050405020304" pitchFamily="18" charset="0"/>
                <a:cs typeface="Times New Roman" panose="02020603050405020304" pitchFamily="18" charset="0"/>
              </a:rPr>
              <a:t> We are mentioning to map the volume in the container which is /</a:t>
            </a:r>
            <a:r>
              <a:rPr lang="en-AU" sz="1900" err="1">
                <a:latin typeface="Times New Roman" panose="02020603050405020304" pitchFamily="18" charset="0"/>
                <a:cs typeface="Times New Roman" panose="02020603050405020304" pitchFamily="18" charset="0"/>
              </a:rPr>
              <a:t>usr</a:t>
            </a:r>
            <a:r>
              <a:rPr lang="en-AU" sz="1900">
                <a:latin typeface="Times New Roman" panose="02020603050405020304" pitchFamily="18" charset="0"/>
                <a:cs typeface="Times New Roman" panose="02020603050405020304" pitchFamily="18" charset="0"/>
              </a:rPr>
              <a:t>/</a:t>
            </a:r>
            <a:r>
              <a:rPr lang="en-AU" sz="1900" err="1">
                <a:latin typeface="Times New Roman" panose="02020603050405020304" pitchFamily="18" charset="0"/>
                <a:cs typeface="Times New Roman" panose="02020603050405020304" pitchFamily="18" charset="0"/>
              </a:rPr>
              <a:t>src</a:t>
            </a:r>
            <a:r>
              <a:rPr lang="en-AU" sz="1900">
                <a:latin typeface="Times New Roman" panose="02020603050405020304" pitchFamily="18" charset="0"/>
                <a:cs typeface="Times New Roman" panose="02020603050405020304" pitchFamily="18" charset="0"/>
              </a:rPr>
              <a:t>/app to our current present working</a:t>
            </a:r>
          </a:p>
          <a:p>
            <a:pPr marL="0" indent="0">
              <a:buNone/>
            </a:pPr>
            <a:r>
              <a:rPr lang="en-AU" sz="1900">
                <a:latin typeface="Times New Roman" panose="02020603050405020304" pitchFamily="18" charset="0"/>
                <a:cs typeface="Times New Roman" panose="02020603050405020304" pitchFamily="18" charset="0"/>
              </a:rPr>
              <a:t> </a:t>
            </a:r>
          </a:p>
        </p:txBody>
      </p:sp>
      <p:pic>
        <p:nvPicPr>
          <p:cNvPr id="9" name="Picture 8">
            <a:extLst>
              <a:ext uri="{FF2B5EF4-FFF2-40B4-BE49-F238E27FC236}">
                <a16:creationId xmlns:a16="http://schemas.microsoft.com/office/drawing/2014/main" id="{FC49553D-F8C8-4620-A6B6-7FA18F3D133A}"/>
              </a:ext>
            </a:extLst>
          </p:cNvPr>
          <p:cNvPicPr>
            <a:picLocks noChangeAspect="1"/>
          </p:cNvPicPr>
          <p:nvPr/>
        </p:nvPicPr>
        <p:blipFill>
          <a:blip r:embed="rId2"/>
          <a:stretch>
            <a:fillRect/>
          </a:stretch>
        </p:blipFill>
        <p:spPr>
          <a:xfrm>
            <a:off x="866775" y="1847804"/>
            <a:ext cx="3143250" cy="409575"/>
          </a:xfrm>
          <a:prstGeom prst="rect">
            <a:avLst/>
          </a:prstGeom>
        </p:spPr>
      </p:pic>
      <p:pic>
        <p:nvPicPr>
          <p:cNvPr id="14" name="Content Placeholder 4">
            <a:extLst>
              <a:ext uri="{FF2B5EF4-FFF2-40B4-BE49-F238E27FC236}">
                <a16:creationId xmlns:a16="http://schemas.microsoft.com/office/drawing/2014/main" id="{F910FE0E-CB20-4B08-BC46-DFEAC68235D8}"/>
              </a:ext>
            </a:extLst>
          </p:cNvPr>
          <p:cNvPicPr>
            <a:picLocks noChangeAspect="1"/>
          </p:cNvPicPr>
          <p:nvPr/>
        </p:nvPicPr>
        <p:blipFill>
          <a:blip r:embed="rId3"/>
          <a:stretch>
            <a:fillRect/>
          </a:stretch>
        </p:blipFill>
        <p:spPr>
          <a:xfrm>
            <a:off x="804631" y="1039683"/>
            <a:ext cx="3609975" cy="381000"/>
          </a:xfrm>
          <a:prstGeom prst="rect">
            <a:avLst/>
          </a:prstGeom>
        </p:spPr>
      </p:pic>
    </p:spTree>
    <p:extLst>
      <p:ext uri="{BB962C8B-B14F-4D97-AF65-F5344CB8AC3E}">
        <p14:creationId xmlns:p14="http://schemas.microsoft.com/office/powerpoint/2010/main" val="2109864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9BF742-707E-4B10-8D4C-AB1502A05DDB}"/>
              </a:ext>
            </a:extLst>
          </p:cNvPr>
          <p:cNvSpPr>
            <a:spLocks noGrp="1"/>
          </p:cNvSpPr>
          <p:nvPr>
            <p:ph idx="1"/>
          </p:nvPr>
        </p:nvSpPr>
        <p:spPr>
          <a:xfrm>
            <a:off x="763480" y="310718"/>
            <a:ext cx="10635448" cy="5937681"/>
          </a:xfrm>
        </p:spPr>
        <p:txBody>
          <a:bodyPr>
            <a:normAutofit/>
          </a:bodyPr>
          <a:lstStyle/>
          <a:p>
            <a:pPr marL="0" indent="0">
              <a:lnSpc>
                <a:spcPct val="170000"/>
              </a:lnSpc>
              <a:buNone/>
            </a:pPr>
            <a:r>
              <a:rPr lang="en-AU" sz="1200">
                <a:latin typeface="Times New Roman" panose="02020603050405020304" pitchFamily="18" charset="0"/>
                <a:cs typeface="Times New Roman" panose="02020603050405020304" pitchFamily="18" charset="0"/>
              </a:rPr>
              <a:t>directory. This is done so that the node container will pick up our HelloWorld.js script which is present in our working directory on the Docker Host. </a:t>
            </a:r>
          </a:p>
          <a:p>
            <a:pPr>
              <a:lnSpc>
                <a:spcPct val="17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The –w option is used to specify the working directory used by Node.js. </a:t>
            </a:r>
          </a:p>
          <a:p>
            <a:pPr>
              <a:lnSpc>
                <a:spcPct val="17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The first node option is used to specify to run the node image. </a:t>
            </a:r>
          </a:p>
          <a:p>
            <a:pPr>
              <a:lnSpc>
                <a:spcPct val="17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 The second node option is used to mention to run the node command in the node container. </a:t>
            </a:r>
          </a:p>
          <a:p>
            <a:pPr>
              <a:lnSpc>
                <a:spcPct val="170000"/>
              </a:lnSpc>
              <a:buFont typeface="Arial" panose="020B0604020202020204" pitchFamily="34" charset="0"/>
              <a:buChar char="•"/>
            </a:pPr>
            <a:r>
              <a:rPr lang="en-AU" sz="1200">
                <a:latin typeface="Times New Roman" panose="02020603050405020304" pitchFamily="18" charset="0"/>
                <a:cs typeface="Times New Roman" panose="02020603050405020304" pitchFamily="18" charset="0"/>
              </a:rPr>
              <a:t>And finally we mention the name of our script. We will then get the following output. And from the output, we can clearly see that the Node container ran as a container and executed the HelloWorld.js script.</a:t>
            </a:r>
          </a:p>
          <a:p>
            <a:pPr>
              <a:lnSpc>
                <a:spcPct val="170000"/>
              </a:lnSpc>
              <a:buFont typeface="Arial" panose="020B0604020202020204" pitchFamily="34" charset="0"/>
              <a:buChar char="•"/>
            </a:pPr>
            <a:endParaRPr lang="en-AU" sz="2000">
              <a:latin typeface="Times New Roman" panose="02020603050405020304" pitchFamily="18" charset="0"/>
              <a:cs typeface="Times New Roman" panose="02020603050405020304" pitchFamily="18" charset="0"/>
            </a:endParaRPr>
          </a:p>
          <a:p>
            <a:pPr marL="0" indent="0">
              <a:buNone/>
            </a:pPr>
            <a:endParaRPr lang="en-AU" sz="2000"/>
          </a:p>
          <a:p>
            <a:endParaRPr lang="en-AU"/>
          </a:p>
        </p:txBody>
      </p:sp>
      <p:pic>
        <p:nvPicPr>
          <p:cNvPr id="6" name="Picture 5">
            <a:extLst>
              <a:ext uri="{FF2B5EF4-FFF2-40B4-BE49-F238E27FC236}">
                <a16:creationId xmlns:a16="http://schemas.microsoft.com/office/drawing/2014/main" id="{11B7F61B-56CF-4ED9-80C2-B88BBC65A3C5}"/>
              </a:ext>
            </a:extLst>
          </p:cNvPr>
          <p:cNvPicPr>
            <a:picLocks noChangeAspect="1"/>
          </p:cNvPicPr>
          <p:nvPr/>
        </p:nvPicPr>
        <p:blipFill>
          <a:blip r:embed="rId2"/>
          <a:stretch>
            <a:fillRect/>
          </a:stretch>
        </p:blipFill>
        <p:spPr>
          <a:xfrm>
            <a:off x="1266548" y="3038475"/>
            <a:ext cx="4998129" cy="781050"/>
          </a:xfrm>
          <a:prstGeom prst="rect">
            <a:avLst/>
          </a:prstGeom>
        </p:spPr>
      </p:pic>
    </p:spTree>
    <p:extLst>
      <p:ext uri="{BB962C8B-B14F-4D97-AF65-F5344CB8AC3E}">
        <p14:creationId xmlns:p14="http://schemas.microsoft.com/office/powerpoint/2010/main" val="36345878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50</Slides>
  <Notes>0</Notes>
  <HiddenSlides>0</HiddenSlide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Ion</vt:lpstr>
      <vt:lpstr>Docker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Docker – Setting MongoDB</vt:lpstr>
      <vt:lpstr>PowerPoint Presentation</vt:lpstr>
      <vt:lpstr>Step-3</vt:lpstr>
      <vt:lpstr>Step 4:</vt:lpstr>
      <vt:lpstr>Step 5:  </vt:lpstr>
      <vt:lpstr>Step 6:  </vt:lpstr>
      <vt:lpstr>Docker – Setting NGINX  </vt:lpstr>
      <vt:lpstr>Step 2: </vt:lpstr>
      <vt:lpstr>Step 3: </vt:lpstr>
      <vt:lpstr>Step 4:   </vt:lpstr>
      <vt:lpstr>Step 5: </vt:lpstr>
      <vt:lpstr>Docker – Docker Toolbox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DOCKER – DOCKER CLOUD </vt:lpstr>
      <vt:lpstr>PowerPoint Presentation</vt:lpstr>
      <vt:lpstr>Getting started</vt:lpstr>
      <vt:lpstr>PowerPoint Presentation</vt:lpstr>
      <vt:lpstr>Connecting to the Cloud Provider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Setting Up Nodes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Somuri, HimaVarsha</dc:creator>
  <cp:revision>1</cp:revision>
  <dcterms:created xsi:type="dcterms:W3CDTF">2022-09-29T04:55:12Z</dcterms:created>
  <dcterms:modified xsi:type="dcterms:W3CDTF">2022-09-29T09:27:38Z</dcterms:modified>
</cp:coreProperties>
</file>

<file path=docProps/thumbnail.jpeg>
</file>